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63" r:id="rId5"/>
    <p:sldId id="269" r:id="rId6"/>
    <p:sldId id="266" r:id="rId7"/>
    <p:sldId id="270" r:id="rId8"/>
    <p:sldId id="271" r:id="rId9"/>
    <p:sldId id="259" r:id="rId10"/>
    <p:sldId id="261" r:id="rId11"/>
    <p:sldId id="262" r:id="rId12"/>
    <p:sldId id="264" r:id="rId13"/>
    <p:sldId id="260" r:id="rId14"/>
    <p:sldId id="272" r:id="rId15"/>
  </p:sldIdLst>
  <p:sldSz cx="12192000" cy="6858000"/>
  <p:notesSz cx="6858000" cy="9144000"/>
  <p:custShowLst>
    <p:custShow name="Custom Show 1" id="0">
      <p:sldLst>
        <p:sld r:id="rId2"/>
        <p:sld r:id="rId3"/>
        <p:sld r:id="rId4"/>
        <p:sld r:id="rId5"/>
        <p:sld r:id="rId7"/>
        <p:sld r:id="rId6"/>
        <p:sld r:id="rId8"/>
        <p:sld r:id="rId9"/>
        <p:sld r:id="rId10"/>
        <p:sld r:id="rId11"/>
        <p:sld r:id="rId12"/>
        <p:sld r:id="rId13"/>
        <p:sld r:id="rId14"/>
        <p:sld r:id="rId15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4862E9-5798-4998-9B7B-EA0F0E39135E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619D112-A5A8-406A-8424-FCF34C94B082}" type="pres">
      <dgm:prSet presAssocID="{EB4862E9-5798-4998-9B7B-EA0F0E39135E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</dgm:ptLst>
  <dgm:cxnLst>
    <dgm:cxn modelId="{FC8197EF-8164-4B8F-BF32-7FB8E4624C35}" type="presOf" srcId="{EB4862E9-5798-4998-9B7B-EA0F0E39135E}" destId="{7619D112-A5A8-406A-8424-FCF34C94B082}" srcOrd="0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71E314-B9B9-4ED5-AFAF-6D74CC33FC9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4D1836D-486F-4361-8F6F-669CD61707B7}">
      <dgm:prSet custT="1"/>
      <dgm:spPr/>
      <dgm:t>
        <a:bodyPr/>
        <a:lstStyle/>
        <a:p>
          <a:r>
            <a:rPr lang="en-US" sz="4400" b="1" dirty="0"/>
            <a:t>AIRREX</a:t>
          </a:r>
          <a:r>
            <a:rPr lang="en-US" sz="2200" b="1" dirty="0"/>
            <a:t> </a:t>
          </a:r>
          <a:r>
            <a:rPr lang="en-US" sz="2200" dirty="0"/>
            <a:t>ELEVATORS</a:t>
          </a:r>
          <a:r>
            <a:rPr lang="en-US" sz="2200" b="1" dirty="0"/>
            <a:t>  we are known for .</a:t>
          </a:r>
          <a:endParaRPr lang="en-IN" sz="2200" dirty="0"/>
        </a:p>
      </dgm:t>
    </dgm:pt>
    <dgm:pt modelId="{4FFBD12D-53B8-48D3-AB42-F20B3D9F7C56}" type="parTrans" cxnId="{F220100B-A33D-42E5-BBC2-B0191FECA352}">
      <dgm:prSet/>
      <dgm:spPr/>
      <dgm:t>
        <a:bodyPr/>
        <a:lstStyle/>
        <a:p>
          <a:endParaRPr lang="en-IN"/>
        </a:p>
      </dgm:t>
    </dgm:pt>
    <dgm:pt modelId="{E8A7FE29-1B0D-499F-8E02-F26FADD688A3}" type="sibTrans" cxnId="{F220100B-A33D-42E5-BBC2-B0191FECA352}">
      <dgm:prSet/>
      <dgm:spPr/>
      <dgm:t>
        <a:bodyPr/>
        <a:lstStyle/>
        <a:p>
          <a:endParaRPr lang="en-IN"/>
        </a:p>
      </dgm:t>
    </dgm:pt>
    <dgm:pt modelId="{C6D85087-7AD3-4003-8AA0-8047014B0431}" type="pres">
      <dgm:prSet presAssocID="{4171E314-B9B9-4ED5-AFAF-6D74CC33FC9B}" presName="CompostProcess" presStyleCnt="0">
        <dgm:presLayoutVars>
          <dgm:dir/>
          <dgm:resizeHandles val="exact"/>
        </dgm:presLayoutVars>
      </dgm:prSet>
      <dgm:spPr/>
    </dgm:pt>
    <dgm:pt modelId="{91453656-18AE-4989-AAD8-03EE3641B2AF}" type="pres">
      <dgm:prSet presAssocID="{4171E314-B9B9-4ED5-AFAF-6D74CC33FC9B}" presName="arrow" presStyleLbl="bgShp" presStyleIdx="0" presStyleCnt="1"/>
      <dgm:spPr/>
    </dgm:pt>
    <dgm:pt modelId="{FC29155C-5F85-4DC2-96F2-E9058E7DED3D}" type="pres">
      <dgm:prSet presAssocID="{4171E314-B9B9-4ED5-AFAF-6D74CC33FC9B}" presName="linearProcess" presStyleCnt="0"/>
      <dgm:spPr/>
    </dgm:pt>
    <dgm:pt modelId="{C618D6E6-F7C9-454F-ADCD-73A1D3A77769}" type="pres">
      <dgm:prSet presAssocID="{74D1836D-486F-4361-8F6F-669CD61707B7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F220100B-A33D-42E5-BBC2-B0191FECA352}" srcId="{4171E314-B9B9-4ED5-AFAF-6D74CC33FC9B}" destId="{74D1836D-486F-4361-8F6F-669CD61707B7}" srcOrd="0" destOrd="0" parTransId="{4FFBD12D-53B8-48D3-AB42-F20B3D9F7C56}" sibTransId="{E8A7FE29-1B0D-499F-8E02-F26FADD688A3}"/>
    <dgm:cxn modelId="{41E8F413-CAFA-4B7C-B2DF-191CF1FA2BF2}" type="presOf" srcId="{74D1836D-486F-4361-8F6F-669CD61707B7}" destId="{C618D6E6-F7C9-454F-ADCD-73A1D3A77769}" srcOrd="0" destOrd="0" presId="urn:microsoft.com/office/officeart/2005/8/layout/hProcess9"/>
    <dgm:cxn modelId="{0D80C942-D7EE-46BD-A192-948805D5DA1E}" type="presOf" srcId="{4171E314-B9B9-4ED5-AFAF-6D74CC33FC9B}" destId="{C6D85087-7AD3-4003-8AA0-8047014B0431}" srcOrd="0" destOrd="0" presId="urn:microsoft.com/office/officeart/2005/8/layout/hProcess9"/>
    <dgm:cxn modelId="{897735C3-E5CB-40B4-8A6C-9FB8D16569F8}" type="presParOf" srcId="{C6D85087-7AD3-4003-8AA0-8047014B0431}" destId="{91453656-18AE-4989-AAD8-03EE3641B2AF}" srcOrd="0" destOrd="0" presId="urn:microsoft.com/office/officeart/2005/8/layout/hProcess9"/>
    <dgm:cxn modelId="{23E7CD28-C455-4A81-9945-E7AE63243692}" type="presParOf" srcId="{C6D85087-7AD3-4003-8AA0-8047014B0431}" destId="{FC29155C-5F85-4DC2-96F2-E9058E7DED3D}" srcOrd="1" destOrd="0" presId="urn:microsoft.com/office/officeart/2005/8/layout/hProcess9"/>
    <dgm:cxn modelId="{1E29F22B-B3EC-4739-AB04-6E32AD3391D4}" type="presParOf" srcId="{FC29155C-5F85-4DC2-96F2-E9058E7DED3D}" destId="{C618D6E6-F7C9-454F-ADCD-73A1D3A77769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C4C612-B932-4149-9324-9A61FDF0DAAA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FF6CAFC3-21E9-4197-B4DE-A13CBD308E88}">
      <dgm:prSet custT="1"/>
      <dgm:spPr/>
      <dgm:t>
        <a:bodyPr/>
        <a:lstStyle/>
        <a:p>
          <a:r>
            <a:rPr lang="en-US" sz="1800" dirty="0"/>
            <a:t>Our best in class after sales services across pan India </a:t>
          </a:r>
          <a:r>
            <a:rPr lang="en-US" sz="1400" dirty="0"/>
            <a:t>.</a:t>
          </a:r>
          <a:endParaRPr lang="en-IN" sz="1400" dirty="0"/>
        </a:p>
      </dgm:t>
    </dgm:pt>
    <dgm:pt modelId="{EF6EE04C-7D45-4202-B577-5D02AD3C6FFC}" type="parTrans" cxnId="{A05A6871-A073-4CD0-88F5-6C2F8B9FCD1B}">
      <dgm:prSet/>
      <dgm:spPr/>
      <dgm:t>
        <a:bodyPr/>
        <a:lstStyle/>
        <a:p>
          <a:endParaRPr lang="en-IN"/>
        </a:p>
      </dgm:t>
    </dgm:pt>
    <dgm:pt modelId="{E94E8A0B-C8E3-4BC5-84C7-98084C30279B}" type="sibTrans" cxnId="{A05A6871-A073-4CD0-88F5-6C2F8B9FCD1B}">
      <dgm:prSet/>
      <dgm:spPr/>
      <dgm:t>
        <a:bodyPr/>
        <a:lstStyle/>
        <a:p>
          <a:endParaRPr lang="en-IN"/>
        </a:p>
      </dgm:t>
    </dgm:pt>
    <dgm:pt modelId="{306EC3BE-AFE5-4B67-AF10-1F31373AA189}">
      <dgm:prSet custT="1"/>
      <dgm:spPr/>
      <dgm:t>
        <a:bodyPr/>
        <a:lstStyle/>
        <a:p>
          <a:r>
            <a:rPr lang="en-US" sz="1800" dirty="0"/>
            <a:t>Focused customer safety and delivering non stop comfort rides</a:t>
          </a:r>
          <a:r>
            <a:rPr lang="en-US" sz="1400" dirty="0"/>
            <a:t>.</a:t>
          </a:r>
          <a:endParaRPr lang="en-IN" sz="1400" dirty="0"/>
        </a:p>
      </dgm:t>
    </dgm:pt>
    <dgm:pt modelId="{89B70264-B008-427D-8F8C-C41858291469}" type="parTrans" cxnId="{6CA9A156-5587-4CF1-888E-5C22295662CA}">
      <dgm:prSet/>
      <dgm:spPr/>
      <dgm:t>
        <a:bodyPr/>
        <a:lstStyle/>
        <a:p>
          <a:endParaRPr lang="en-IN"/>
        </a:p>
      </dgm:t>
    </dgm:pt>
    <dgm:pt modelId="{1BBAF2BC-D058-4750-98B5-794AEB448130}" type="sibTrans" cxnId="{6CA9A156-5587-4CF1-888E-5C22295662CA}">
      <dgm:prSet/>
      <dgm:spPr/>
      <dgm:t>
        <a:bodyPr/>
        <a:lstStyle/>
        <a:p>
          <a:endParaRPr lang="en-IN"/>
        </a:p>
      </dgm:t>
    </dgm:pt>
    <dgm:pt modelId="{3CBE4ED2-EAE4-4554-9E59-5698E5021AB7}">
      <dgm:prSet custT="1"/>
      <dgm:spPr/>
      <dgm:t>
        <a:bodyPr/>
        <a:lstStyle/>
        <a:p>
          <a:r>
            <a:rPr lang="en-US" sz="1800" dirty="0"/>
            <a:t>Our least breakdown hours</a:t>
          </a:r>
          <a:r>
            <a:rPr lang="en-US" sz="1400" dirty="0"/>
            <a:t> .</a:t>
          </a:r>
          <a:endParaRPr lang="en-IN" sz="1400" dirty="0"/>
        </a:p>
      </dgm:t>
    </dgm:pt>
    <dgm:pt modelId="{13306895-FD1A-48C3-9EC1-06A35BDE262A}" type="parTrans" cxnId="{30329B56-92B8-4FBE-9A0E-2E5002820B91}">
      <dgm:prSet/>
      <dgm:spPr/>
      <dgm:t>
        <a:bodyPr/>
        <a:lstStyle/>
        <a:p>
          <a:endParaRPr lang="en-IN"/>
        </a:p>
      </dgm:t>
    </dgm:pt>
    <dgm:pt modelId="{94772C10-7B52-4AC2-8EE7-F180D3034855}" type="sibTrans" cxnId="{30329B56-92B8-4FBE-9A0E-2E5002820B91}">
      <dgm:prSet/>
      <dgm:spPr/>
      <dgm:t>
        <a:bodyPr/>
        <a:lstStyle/>
        <a:p>
          <a:endParaRPr lang="en-IN"/>
        </a:p>
      </dgm:t>
    </dgm:pt>
    <dgm:pt modelId="{EF12992F-ED71-4196-A685-2AAA9E710881}">
      <dgm:prSet custT="1"/>
      <dgm:spPr/>
      <dgm:t>
        <a:bodyPr/>
        <a:lstStyle/>
        <a:p>
          <a:r>
            <a:rPr lang="en-US" sz="1800" dirty="0"/>
            <a:t>Our highly precise German tools making no wear and tear to the products</a:t>
          </a:r>
          <a:r>
            <a:rPr lang="en-US" sz="1400" dirty="0"/>
            <a:t>.</a:t>
          </a:r>
          <a:endParaRPr lang="en-IN" sz="1400" dirty="0"/>
        </a:p>
      </dgm:t>
    </dgm:pt>
    <dgm:pt modelId="{DCD7AFDB-8417-4ECC-86CC-0003F20517CA}" type="parTrans" cxnId="{CA93B6CC-E2E3-4071-979B-18449C75E3DE}">
      <dgm:prSet/>
      <dgm:spPr/>
      <dgm:t>
        <a:bodyPr/>
        <a:lstStyle/>
        <a:p>
          <a:endParaRPr lang="en-IN"/>
        </a:p>
      </dgm:t>
    </dgm:pt>
    <dgm:pt modelId="{C24F208D-B8A8-4637-8845-2FD10CB200FD}" type="sibTrans" cxnId="{CA93B6CC-E2E3-4071-979B-18449C75E3DE}">
      <dgm:prSet/>
      <dgm:spPr/>
      <dgm:t>
        <a:bodyPr/>
        <a:lstStyle/>
        <a:p>
          <a:endParaRPr lang="en-IN"/>
        </a:p>
      </dgm:t>
    </dgm:pt>
    <dgm:pt modelId="{2980A1FF-0DDB-4FD4-8967-EEF2EED20B69}">
      <dgm:prSet custT="1"/>
      <dgm:spPr/>
      <dgm:t>
        <a:bodyPr/>
        <a:lstStyle/>
        <a:p>
          <a:r>
            <a:rPr lang="en-US" sz="1800" dirty="0"/>
            <a:t>Our Trained and skilled Engineers and technicians</a:t>
          </a:r>
          <a:r>
            <a:rPr lang="en-US" sz="1400" dirty="0"/>
            <a:t>.</a:t>
          </a:r>
          <a:endParaRPr lang="en-IN" sz="1400" dirty="0"/>
        </a:p>
      </dgm:t>
    </dgm:pt>
    <dgm:pt modelId="{C2764B2E-5124-4035-9149-798F6DB16624}" type="parTrans" cxnId="{9637B272-5AC0-4355-ACE6-C9C1D5FA9ED7}">
      <dgm:prSet/>
      <dgm:spPr/>
      <dgm:t>
        <a:bodyPr/>
        <a:lstStyle/>
        <a:p>
          <a:endParaRPr lang="en-IN"/>
        </a:p>
      </dgm:t>
    </dgm:pt>
    <dgm:pt modelId="{C13CF7F1-BAF3-417C-9A8B-19B73894215B}" type="sibTrans" cxnId="{9637B272-5AC0-4355-ACE6-C9C1D5FA9ED7}">
      <dgm:prSet/>
      <dgm:spPr/>
      <dgm:t>
        <a:bodyPr/>
        <a:lstStyle/>
        <a:p>
          <a:endParaRPr lang="en-IN"/>
        </a:p>
      </dgm:t>
    </dgm:pt>
    <dgm:pt modelId="{99FFB139-C003-41FB-84F1-AD8E0F4C92DC}">
      <dgm:prSet custT="1"/>
      <dgm:spPr/>
      <dgm:t>
        <a:bodyPr/>
        <a:lstStyle/>
        <a:p>
          <a:r>
            <a:rPr lang="en-US" sz="1800" dirty="0"/>
            <a:t>Fair and transparent customer policies </a:t>
          </a:r>
          <a:r>
            <a:rPr lang="en-US" sz="1400" dirty="0"/>
            <a:t>.</a:t>
          </a:r>
          <a:endParaRPr lang="en-IN" sz="1400" dirty="0"/>
        </a:p>
      </dgm:t>
    </dgm:pt>
    <dgm:pt modelId="{F1072124-B9F1-47F3-97A0-A58628E1138A}" type="parTrans" cxnId="{BD1A5103-36D5-443F-926B-A6BA22828D5E}">
      <dgm:prSet/>
      <dgm:spPr/>
      <dgm:t>
        <a:bodyPr/>
        <a:lstStyle/>
        <a:p>
          <a:endParaRPr lang="en-IN"/>
        </a:p>
      </dgm:t>
    </dgm:pt>
    <dgm:pt modelId="{75622B0C-AC1D-4F0A-8F36-2EF176DFB708}" type="sibTrans" cxnId="{BD1A5103-36D5-443F-926B-A6BA22828D5E}">
      <dgm:prSet/>
      <dgm:spPr/>
      <dgm:t>
        <a:bodyPr/>
        <a:lstStyle/>
        <a:p>
          <a:endParaRPr lang="en-IN"/>
        </a:p>
      </dgm:t>
    </dgm:pt>
    <dgm:pt modelId="{FB634C6E-5262-4D51-91B8-DFE71E7F6692}">
      <dgm:prSet custT="1"/>
      <dgm:spPr/>
      <dgm:t>
        <a:bodyPr/>
        <a:lstStyle/>
        <a:p>
          <a:r>
            <a:rPr lang="en-US" sz="1800" dirty="0"/>
            <a:t>Our continuous efforts and innovations towards the technology</a:t>
          </a:r>
          <a:r>
            <a:rPr lang="en-US" sz="1400" dirty="0"/>
            <a:t>.</a:t>
          </a:r>
          <a:endParaRPr lang="en-IN" sz="1400" dirty="0"/>
        </a:p>
      </dgm:t>
    </dgm:pt>
    <dgm:pt modelId="{52A2792C-E231-49EA-A934-109658DB9DB1}" type="parTrans" cxnId="{E1A3179E-2BC2-4EEF-AD14-72839649DA60}">
      <dgm:prSet/>
      <dgm:spPr/>
      <dgm:t>
        <a:bodyPr/>
        <a:lstStyle/>
        <a:p>
          <a:endParaRPr lang="en-IN"/>
        </a:p>
      </dgm:t>
    </dgm:pt>
    <dgm:pt modelId="{4280F5BF-1955-4058-8022-144218592C22}" type="sibTrans" cxnId="{E1A3179E-2BC2-4EEF-AD14-72839649DA60}">
      <dgm:prSet/>
      <dgm:spPr/>
      <dgm:t>
        <a:bodyPr/>
        <a:lstStyle/>
        <a:p>
          <a:endParaRPr lang="en-IN"/>
        </a:p>
      </dgm:t>
    </dgm:pt>
    <dgm:pt modelId="{2B82C548-1CE3-42A8-B508-31FE046D9AA7}">
      <dgm:prSet custT="1"/>
      <dgm:spPr/>
      <dgm:t>
        <a:bodyPr/>
        <a:lstStyle/>
        <a:p>
          <a:r>
            <a:rPr lang="en-US" sz="2000" b="1" dirty="0"/>
            <a:t>Our repeated and satisfied customers.</a:t>
          </a:r>
          <a:endParaRPr lang="en-IN" sz="2000" b="1" dirty="0"/>
        </a:p>
      </dgm:t>
    </dgm:pt>
    <dgm:pt modelId="{9424E783-E591-4D80-8DB2-DB4DB408FEAF}" type="parTrans" cxnId="{A2D1AA56-AD98-4A3E-8748-865A08304926}">
      <dgm:prSet/>
      <dgm:spPr/>
      <dgm:t>
        <a:bodyPr/>
        <a:lstStyle/>
        <a:p>
          <a:endParaRPr lang="en-IN"/>
        </a:p>
      </dgm:t>
    </dgm:pt>
    <dgm:pt modelId="{A47E6899-0DB5-4867-86EA-A8F06DD37E0D}" type="sibTrans" cxnId="{A2D1AA56-AD98-4A3E-8748-865A08304926}">
      <dgm:prSet/>
      <dgm:spPr/>
      <dgm:t>
        <a:bodyPr/>
        <a:lstStyle/>
        <a:p>
          <a:endParaRPr lang="en-IN"/>
        </a:p>
      </dgm:t>
    </dgm:pt>
    <dgm:pt modelId="{0091FB55-0C3B-47C5-863E-DAB40DEC5FA7}" type="pres">
      <dgm:prSet presAssocID="{71C4C612-B932-4149-9324-9A61FDF0DAAA}" presName="Name0" presStyleCnt="0">
        <dgm:presLayoutVars>
          <dgm:dir/>
          <dgm:animLvl val="lvl"/>
          <dgm:resizeHandles val="exact"/>
        </dgm:presLayoutVars>
      </dgm:prSet>
      <dgm:spPr/>
    </dgm:pt>
    <dgm:pt modelId="{373BFFC6-B489-4C02-AB87-CEF633DF4A88}" type="pres">
      <dgm:prSet presAssocID="{2B82C548-1CE3-42A8-B508-31FE046D9AA7}" presName="boxAndChildren" presStyleCnt="0"/>
      <dgm:spPr/>
    </dgm:pt>
    <dgm:pt modelId="{9D266CAB-BF79-42AF-88DB-038FFC6C0B88}" type="pres">
      <dgm:prSet presAssocID="{2B82C548-1CE3-42A8-B508-31FE046D9AA7}" presName="parentTextBox" presStyleLbl="node1" presStyleIdx="0" presStyleCnt="8" custLinFactNeighborX="-2408"/>
      <dgm:spPr/>
    </dgm:pt>
    <dgm:pt modelId="{4D6890A8-0506-4500-A67B-0F6D791B0054}" type="pres">
      <dgm:prSet presAssocID="{4280F5BF-1955-4058-8022-144218592C22}" presName="sp" presStyleCnt="0"/>
      <dgm:spPr/>
    </dgm:pt>
    <dgm:pt modelId="{64B239F9-D060-4BA3-A7FD-F134B5F505DF}" type="pres">
      <dgm:prSet presAssocID="{FB634C6E-5262-4D51-91B8-DFE71E7F6692}" presName="arrowAndChildren" presStyleCnt="0"/>
      <dgm:spPr/>
    </dgm:pt>
    <dgm:pt modelId="{6F2223AF-15E6-4703-A27A-CD50D599A422}" type="pres">
      <dgm:prSet presAssocID="{FB634C6E-5262-4D51-91B8-DFE71E7F6692}" presName="parentTextArrow" presStyleLbl="node1" presStyleIdx="1" presStyleCnt="8"/>
      <dgm:spPr/>
    </dgm:pt>
    <dgm:pt modelId="{1E7676F7-99D5-459B-A061-778C18EEEBC2}" type="pres">
      <dgm:prSet presAssocID="{75622B0C-AC1D-4F0A-8F36-2EF176DFB708}" presName="sp" presStyleCnt="0"/>
      <dgm:spPr/>
    </dgm:pt>
    <dgm:pt modelId="{1E37278C-CC9A-497C-A31A-DFAEAE344688}" type="pres">
      <dgm:prSet presAssocID="{99FFB139-C003-41FB-84F1-AD8E0F4C92DC}" presName="arrowAndChildren" presStyleCnt="0"/>
      <dgm:spPr/>
    </dgm:pt>
    <dgm:pt modelId="{32BCD7FA-C1EF-46D8-A0B4-D7DA04E8F3F0}" type="pres">
      <dgm:prSet presAssocID="{99FFB139-C003-41FB-84F1-AD8E0F4C92DC}" presName="parentTextArrow" presStyleLbl="node1" presStyleIdx="2" presStyleCnt="8"/>
      <dgm:spPr/>
    </dgm:pt>
    <dgm:pt modelId="{08916A3C-923A-43D1-8E08-990F3A672D55}" type="pres">
      <dgm:prSet presAssocID="{C13CF7F1-BAF3-417C-9A8B-19B73894215B}" presName="sp" presStyleCnt="0"/>
      <dgm:spPr/>
    </dgm:pt>
    <dgm:pt modelId="{EB58A791-E546-4766-8249-A828A5F5A821}" type="pres">
      <dgm:prSet presAssocID="{2980A1FF-0DDB-4FD4-8967-EEF2EED20B69}" presName="arrowAndChildren" presStyleCnt="0"/>
      <dgm:spPr/>
    </dgm:pt>
    <dgm:pt modelId="{B8513C45-0203-4CE0-B756-F6EF7704F45B}" type="pres">
      <dgm:prSet presAssocID="{2980A1FF-0DDB-4FD4-8967-EEF2EED20B69}" presName="parentTextArrow" presStyleLbl="node1" presStyleIdx="3" presStyleCnt="8"/>
      <dgm:spPr/>
    </dgm:pt>
    <dgm:pt modelId="{FA17BE8D-8D3C-4A39-A5D5-0AE5AB0C5163}" type="pres">
      <dgm:prSet presAssocID="{C24F208D-B8A8-4637-8845-2FD10CB200FD}" presName="sp" presStyleCnt="0"/>
      <dgm:spPr/>
    </dgm:pt>
    <dgm:pt modelId="{8549DDC2-2D29-4B4F-B9D0-4CA9042B55B3}" type="pres">
      <dgm:prSet presAssocID="{EF12992F-ED71-4196-A685-2AAA9E710881}" presName="arrowAndChildren" presStyleCnt="0"/>
      <dgm:spPr/>
    </dgm:pt>
    <dgm:pt modelId="{541069A5-3127-4BBA-8914-B543203AC900}" type="pres">
      <dgm:prSet presAssocID="{EF12992F-ED71-4196-A685-2AAA9E710881}" presName="parentTextArrow" presStyleLbl="node1" presStyleIdx="4" presStyleCnt="8"/>
      <dgm:spPr/>
    </dgm:pt>
    <dgm:pt modelId="{D49F619F-1D54-40A8-8117-BFC1E7B37E4E}" type="pres">
      <dgm:prSet presAssocID="{94772C10-7B52-4AC2-8EE7-F180D3034855}" presName="sp" presStyleCnt="0"/>
      <dgm:spPr/>
    </dgm:pt>
    <dgm:pt modelId="{BCAF0922-CEEF-4341-9BAB-2B74656D020C}" type="pres">
      <dgm:prSet presAssocID="{3CBE4ED2-EAE4-4554-9E59-5698E5021AB7}" presName="arrowAndChildren" presStyleCnt="0"/>
      <dgm:spPr/>
    </dgm:pt>
    <dgm:pt modelId="{4D12C08F-0478-4BE5-B246-FEE501AA4284}" type="pres">
      <dgm:prSet presAssocID="{3CBE4ED2-EAE4-4554-9E59-5698E5021AB7}" presName="parentTextArrow" presStyleLbl="node1" presStyleIdx="5" presStyleCnt="8"/>
      <dgm:spPr/>
    </dgm:pt>
    <dgm:pt modelId="{DBE119F8-17FF-4E76-88FE-80EFC83692CF}" type="pres">
      <dgm:prSet presAssocID="{1BBAF2BC-D058-4750-98B5-794AEB448130}" presName="sp" presStyleCnt="0"/>
      <dgm:spPr/>
    </dgm:pt>
    <dgm:pt modelId="{22F443E4-8134-4E8E-96B1-C4B3365B3AAD}" type="pres">
      <dgm:prSet presAssocID="{306EC3BE-AFE5-4B67-AF10-1F31373AA189}" presName="arrowAndChildren" presStyleCnt="0"/>
      <dgm:spPr/>
    </dgm:pt>
    <dgm:pt modelId="{0D1DFB53-008B-49AF-A26C-DEF38916762F}" type="pres">
      <dgm:prSet presAssocID="{306EC3BE-AFE5-4B67-AF10-1F31373AA189}" presName="parentTextArrow" presStyleLbl="node1" presStyleIdx="6" presStyleCnt="8" custLinFactNeighborX="-2943" custLinFactNeighborY="2158"/>
      <dgm:spPr/>
    </dgm:pt>
    <dgm:pt modelId="{FCDCC742-8629-44E7-BFCC-406C0E6B34CC}" type="pres">
      <dgm:prSet presAssocID="{E94E8A0B-C8E3-4BC5-84C7-98084C30279B}" presName="sp" presStyleCnt="0"/>
      <dgm:spPr/>
    </dgm:pt>
    <dgm:pt modelId="{1AF81DF9-8738-41F6-A433-B598375C7014}" type="pres">
      <dgm:prSet presAssocID="{FF6CAFC3-21E9-4197-B4DE-A13CBD308E88}" presName="arrowAndChildren" presStyleCnt="0"/>
      <dgm:spPr/>
    </dgm:pt>
    <dgm:pt modelId="{6405A349-D33B-4194-9819-319BDD80286C}" type="pres">
      <dgm:prSet presAssocID="{FF6CAFC3-21E9-4197-B4DE-A13CBD308E88}" presName="parentTextArrow" presStyleLbl="node1" presStyleIdx="7" presStyleCnt="8" custLinFactNeighborY="-28300"/>
      <dgm:spPr/>
    </dgm:pt>
  </dgm:ptLst>
  <dgm:cxnLst>
    <dgm:cxn modelId="{BD1A5103-36D5-443F-926B-A6BA22828D5E}" srcId="{71C4C612-B932-4149-9324-9A61FDF0DAAA}" destId="{99FFB139-C003-41FB-84F1-AD8E0F4C92DC}" srcOrd="5" destOrd="0" parTransId="{F1072124-B9F1-47F3-97A0-A58628E1138A}" sibTransId="{75622B0C-AC1D-4F0A-8F36-2EF176DFB708}"/>
    <dgm:cxn modelId="{94654D0C-58DC-45D1-8A75-6DFC28D6B738}" type="presOf" srcId="{2B82C548-1CE3-42A8-B508-31FE046D9AA7}" destId="{9D266CAB-BF79-42AF-88DB-038FFC6C0B88}" srcOrd="0" destOrd="0" presId="urn:microsoft.com/office/officeart/2005/8/layout/process4"/>
    <dgm:cxn modelId="{29692B2D-C35A-4101-86B4-4F31CD0C3DA7}" type="presOf" srcId="{306EC3BE-AFE5-4B67-AF10-1F31373AA189}" destId="{0D1DFB53-008B-49AF-A26C-DEF38916762F}" srcOrd="0" destOrd="0" presId="urn:microsoft.com/office/officeart/2005/8/layout/process4"/>
    <dgm:cxn modelId="{98D37C2E-4BED-4267-99DA-F0860836DC87}" type="presOf" srcId="{2980A1FF-0DDB-4FD4-8967-EEF2EED20B69}" destId="{B8513C45-0203-4CE0-B756-F6EF7704F45B}" srcOrd="0" destOrd="0" presId="urn:microsoft.com/office/officeart/2005/8/layout/process4"/>
    <dgm:cxn modelId="{66BC8C36-C872-4FCC-B514-830368DDE0E3}" type="presOf" srcId="{FB634C6E-5262-4D51-91B8-DFE71E7F6692}" destId="{6F2223AF-15E6-4703-A27A-CD50D599A422}" srcOrd="0" destOrd="0" presId="urn:microsoft.com/office/officeart/2005/8/layout/process4"/>
    <dgm:cxn modelId="{05530237-7799-4000-8E95-8ACF6F48E3AD}" type="presOf" srcId="{71C4C612-B932-4149-9324-9A61FDF0DAAA}" destId="{0091FB55-0C3B-47C5-863E-DAB40DEC5FA7}" srcOrd="0" destOrd="0" presId="urn:microsoft.com/office/officeart/2005/8/layout/process4"/>
    <dgm:cxn modelId="{07B3FE4B-362E-41B3-A25D-CEC77EFD5E3F}" type="presOf" srcId="{99FFB139-C003-41FB-84F1-AD8E0F4C92DC}" destId="{32BCD7FA-C1EF-46D8-A0B4-D7DA04E8F3F0}" srcOrd="0" destOrd="0" presId="urn:microsoft.com/office/officeart/2005/8/layout/process4"/>
    <dgm:cxn modelId="{A05A6871-A073-4CD0-88F5-6C2F8B9FCD1B}" srcId="{71C4C612-B932-4149-9324-9A61FDF0DAAA}" destId="{FF6CAFC3-21E9-4197-B4DE-A13CBD308E88}" srcOrd="0" destOrd="0" parTransId="{EF6EE04C-7D45-4202-B577-5D02AD3C6FFC}" sibTransId="{E94E8A0B-C8E3-4BC5-84C7-98084C30279B}"/>
    <dgm:cxn modelId="{9637B272-5AC0-4355-ACE6-C9C1D5FA9ED7}" srcId="{71C4C612-B932-4149-9324-9A61FDF0DAAA}" destId="{2980A1FF-0DDB-4FD4-8967-EEF2EED20B69}" srcOrd="4" destOrd="0" parTransId="{C2764B2E-5124-4035-9149-798F6DB16624}" sibTransId="{C13CF7F1-BAF3-417C-9A8B-19B73894215B}"/>
    <dgm:cxn modelId="{30329B56-92B8-4FBE-9A0E-2E5002820B91}" srcId="{71C4C612-B932-4149-9324-9A61FDF0DAAA}" destId="{3CBE4ED2-EAE4-4554-9E59-5698E5021AB7}" srcOrd="2" destOrd="0" parTransId="{13306895-FD1A-48C3-9EC1-06A35BDE262A}" sibTransId="{94772C10-7B52-4AC2-8EE7-F180D3034855}"/>
    <dgm:cxn modelId="{6CA9A156-5587-4CF1-888E-5C22295662CA}" srcId="{71C4C612-B932-4149-9324-9A61FDF0DAAA}" destId="{306EC3BE-AFE5-4B67-AF10-1F31373AA189}" srcOrd="1" destOrd="0" parTransId="{89B70264-B008-427D-8F8C-C41858291469}" sibTransId="{1BBAF2BC-D058-4750-98B5-794AEB448130}"/>
    <dgm:cxn modelId="{A2D1AA56-AD98-4A3E-8748-865A08304926}" srcId="{71C4C612-B932-4149-9324-9A61FDF0DAAA}" destId="{2B82C548-1CE3-42A8-B508-31FE046D9AA7}" srcOrd="7" destOrd="0" parTransId="{9424E783-E591-4D80-8DB2-DB4DB408FEAF}" sibTransId="{A47E6899-0DB5-4867-86EA-A8F06DD37E0D}"/>
    <dgm:cxn modelId="{E1A3179E-2BC2-4EEF-AD14-72839649DA60}" srcId="{71C4C612-B932-4149-9324-9A61FDF0DAAA}" destId="{FB634C6E-5262-4D51-91B8-DFE71E7F6692}" srcOrd="6" destOrd="0" parTransId="{52A2792C-E231-49EA-A934-109658DB9DB1}" sibTransId="{4280F5BF-1955-4058-8022-144218592C22}"/>
    <dgm:cxn modelId="{9AB669AD-1092-4516-BF96-0DB4CD9746B8}" type="presOf" srcId="{3CBE4ED2-EAE4-4554-9E59-5698E5021AB7}" destId="{4D12C08F-0478-4BE5-B246-FEE501AA4284}" srcOrd="0" destOrd="0" presId="urn:microsoft.com/office/officeart/2005/8/layout/process4"/>
    <dgm:cxn modelId="{CA93B6CC-E2E3-4071-979B-18449C75E3DE}" srcId="{71C4C612-B932-4149-9324-9A61FDF0DAAA}" destId="{EF12992F-ED71-4196-A685-2AAA9E710881}" srcOrd="3" destOrd="0" parTransId="{DCD7AFDB-8417-4ECC-86CC-0003F20517CA}" sibTransId="{C24F208D-B8A8-4637-8845-2FD10CB200FD}"/>
    <dgm:cxn modelId="{073D19E6-8703-401C-A6A7-F3BC30C980D4}" type="presOf" srcId="{EF12992F-ED71-4196-A685-2AAA9E710881}" destId="{541069A5-3127-4BBA-8914-B543203AC900}" srcOrd="0" destOrd="0" presId="urn:microsoft.com/office/officeart/2005/8/layout/process4"/>
    <dgm:cxn modelId="{D69890F1-C1B1-458F-8244-1968C03DB56C}" type="presOf" srcId="{FF6CAFC3-21E9-4197-B4DE-A13CBD308E88}" destId="{6405A349-D33B-4194-9819-319BDD80286C}" srcOrd="0" destOrd="0" presId="urn:microsoft.com/office/officeart/2005/8/layout/process4"/>
    <dgm:cxn modelId="{EF529CA0-FADA-4F51-8601-4CA52418C462}" type="presParOf" srcId="{0091FB55-0C3B-47C5-863E-DAB40DEC5FA7}" destId="{373BFFC6-B489-4C02-AB87-CEF633DF4A88}" srcOrd="0" destOrd="0" presId="urn:microsoft.com/office/officeart/2005/8/layout/process4"/>
    <dgm:cxn modelId="{84B63F94-28FF-4954-9A62-7DF064F62F7B}" type="presParOf" srcId="{373BFFC6-B489-4C02-AB87-CEF633DF4A88}" destId="{9D266CAB-BF79-42AF-88DB-038FFC6C0B88}" srcOrd="0" destOrd="0" presId="urn:microsoft.com/office/officeart/2005/8/layout/process4"/>
    <dgm:cxn modelId="{7807E7D4-0178-4033-B569-16BBD5982B66}" type="presParOf" srcId="{0091FB55-0C3B-47C5-863E-DAB40DEC5FA7}" destId="{4D6890A8-0506-4500-A67B-0F6D791B0054}" srcOrd="1" destOrd="0" presId="urn:microsoft.com/office/officeart/2005/8/layout/process4"/>
    <dgm:cxn modelId="{6EB28A19-9D0E-4A0A-AA12-F1CDE07B6F4C}" type="presParOf" srcId="{0091FB55-0C3B-47C5-863E-DAB40DEC5FA7}" destId="{64B239F9-D060-4BA3-A7FD-F134B5F505DF}" srcOrd="2" destOrd="0" presId="urn:microsoft.com/office/officeart/2005/8/layout/process4"/>
    <dgm:cxn modelId="{AAC5EA8E-E238-4115-B4E3-D021BE38AEAB}" type="presParOf" srcId="{64B239F9-D060-4BA3-A7FD-F134B5F505DF}" destId="{6F2223AF-15E6-4703-A27A-CD50D599A422}" srcOrd="0" destOrd="0" presId="urn:microsoft.com/office/officeart/2005/8/layout/process4"/>
    <dgm:cxn modelId="{B132CA70-4918-4C5A-BF85-5B3E10E68430}" type="presParOf" srcId="{0091FB55-0C3B-47C5-863E-DAB40DEC5FA7}" destId="{1E7676F7-99D5-459B-A061-778C18EEEBC2}" srcOrd="3" destOrd="0" presId="urn:microsoft.com/office/officeart/2005/8/layout/process4"/>
    <dgm:cxn modelId="{C5DCEE3D-F84F-4BB4-BA54-E4C0608951D5}" type="presParOf" srcId="{0091FB55-0C3B-47C5-863E-DAB40DEC5FA7}" destId="{1E37278C-CC9A-497C-A31A-DFAEAE344688}" srcOrd="4" destOrd="0" presId="urn:microsoft.com/office/officeart/2005/8/layout/process4"/>
    <dgm:cxn modelId="{D0B3E7B5-DFB6-46B3-A1B7-2F556ACAFCB6}" type="presParOf" srcId="{1E37278C-CC9A-497C-A31A-DFAEAE344688}" destId="{32BCD7FA-C1EF-46D8-A0B4-D7DA04E8F3F0}" srcOrd="0" destOrd="0" presId="urn:microsoft.com/office/officeart/2005/8/layout/process4"/>
    <dgm:cxn modelId="{F8ED31AA-116C-4DFB-9514-5606E9D381DA}" type="presParOf" srcId="{0091FB55-0C3B-47C5-863E-DAB40DEC5FA7}" destId="{08916A3C-923A-43D1-8E08-990F3A672D55}" srcOrd="5" destOrd="0" presId="urn:microsoft.com/office/officeart/2005/8/layout/process4"/>
    <dgm:cxn modelId="{B73297C8-A8B8-4AD0-908B-1B298154A713}" type="presParOf" srcId="{0091FB55-0C3B-47C5-863E-DAB40DEC5FA7}" destId="{EB58A791-E546-4766-8249-A828A5F5A821}" srcOrd="6" destOrd="0" presId="urn:microsoft.com/office/officeart/2005/8/layout/process4"/>
    <dgm:cxn modelId="{94148998-C79E-44A8-9DED-1E3B62E9C287}" type="presParOf" srcId="{EB58A791-E546-4766-8249-A828A5F5A821}" destId="{B8513C45-0203-4CE0-B756-F6EF7704F45B}" srcOrd="0" destOrd="0" presId="urn:microsoft.com/office/officeart/2005/8/layout/process4"/>
    <dgm:cxn modelId="{8214F960-DA2F-43F8-9CEB-424E35883160}" type="presParOf" srcId="{0091FB55-0C3B-47C5-863E-DAB40DEC5FA7}" destId="{FA17BE8D-8D3C-4A39-A5D5-0AE5AB0C5163}" srcOrd="7" destOrd="0" presId="urn:microsoft.com/office/officeart/2005/8/layout/process4"/>
    <dgm:cxn modelId="{AC17E63F-29A7-4228-BDF1-4A42771CE572}" type="presParOf" srcId="{0091FB55-0C3B-47C5-863E-DAB40DEC5FA7}" destId="{8549DDC2-2D29-4B4F-B9D0-4CA9042B55B3}" srcOrd="8" destOrd="0" presId="urn:microsoft.com/office/officeart/2005/8/layout/process4"/>
    <dgm:cxn modelId="{57B75010-F90A-4119-954D-6241A6342550}" type="presParOf" srcId="{8549DDC2-2D29-4B4F-B9D0-4CA9042B55B3}" destId="{541069A5-3127-4BBA-8914-B543203AC900}" srcOrd="0" destOrd="0" presId="urn:microsoft.com/office/officeart/2005/8/layout/process4"/>
    <dgm:cxn modelId="{2B80A1CD-9814-436D-8F24-F0A750A21FA5}" type="presParOf" srcId="{0091FB55-0C3B-47C5-863E-DAB40DEC5FA7}" destId="{D49F619F-1D54-40A8-8117-BFC1E7B37E4E}" srcOrd="9" destOrd="0" presId="urn:microsoft.com/office/officeart/2005/8/layout/process4"/>
    <dgm:cxn modelId="{5410995A-25D4-46AB-BF92-FAC11D6ECF36}" type="presParOf" srcId="{0091FB55-0C3B-47C5-863E-DAB40DEC5FA7}" destId="{BCAF0922-CEEF-4341-9BAB-2B74656D020C}" srcOrd="10" destOrd="0" presId="urn:microsoft.com/office/officeart/2005/8/layout/process4"/>
    <dgm:cxn modelId="{22E5A84A-272A-4390-87C5-09B5D271B5F3}" type="presParOf" srcId="{BCAF0922-CEEF-4341-9BAB-2B74656D020C}" destId="{4D12C08F-0478-4BE5-B246-FEE501AA4284}" srcOrd="0" destOrd="0" presId="urn:microsoft.com/office/officeart/2005/8/layout/process4"/>
    <dgm:cxn modelId="{247F4564-72C8-4DCE-9C55-6FB6976E86A5}" type="presParOf" srcId="{0091FB55-0C3B-47C5-863E-DAB40DEC5FA7}" destId="{DBE119F8-17FF-4E76-88FE-80EFC83692CF}" srcOrd="11" destOrd="0" presId="urn:microsoft.com/office/officeart/2005/8/layout/process4"/>
    <dgm:cxn modelId="{EB574E10-CD52-47E6-99FC-75F353B08A4A}" type="presParOf" srcId="{0091FB55-0C3B-47C5-863E-DAB40DEC5FA7}" destId="{22F443E4-8134-4E8E-96B1-C4B3365B3AAD}" srcOrd="12" destOrd="0" presId="urn:microsoft.com/office/officeart/2005/8/layout/process4"/>
    <dgm:cxn modelId="{51709392-F886-41B5-B1AF-E61B0CA4CDA2}" type="presParOf" srcId="{22F443E4-8134-4E8E-96B1-C4B3365B3AAD}" destId="{0D1DFB53-008B-49AF-A26C-DEF38916762F}" srcOrd="0" destOrd="0" presId="urn:microsoft.com/office/officeart/2005/8/layout/process4"/>
    <dgm:cxn modelId="{1315A573-B6A0-4A33-B7F4-204F9F8E509E}" type="presParOf" srcId="{0091FB55-0C3B-47C5-863E-DAB40DEC5FA7}" destId="{FCDCC742-8629-44E7-BFCC-406C0E6B34CC}" srcOrd="13" destOrd="0" presId="urn:microsoft.com/office/officeart/2005/8/layout/process4"/>
    <dgm:cxn modelId="{41B7FC72-F5C5-469B-A702-EA1B182D215F}" type="presParOf" srcId="{0091FB55-0C3B-47C5-863E-DAB40DEC5FA7}" destId="{1AF81DF9-8738-41F6-A433-B598375C7014}" srcOrd="14" destOrd="0" presId="urn:microsoft.com/office/officeart/2005/8/layout/process4"/>
    <dgm:cxn modelId="{4673CE54-0C70-40E0-805C-6A27207C1901}" type="presParOf" srcId="{1AF81DF9-8738-41F6-A433-B598375C7014}" destId="{6405A349-D33B-4194-9819-319BDD80286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9B47BD-68F8-4B4F-B4BE-BD423F9467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0ADD15D9-D736-420A-8BBC-048D5F898BFA}">
      <dgm:prSet/>
      <dgm:spPr/>
      <dgm:t>
        <a:bodyPr/>
        <a:lstStyle/>
        <a:p>
          <a:r>
            <a:rPr lang="en-IN" dirty="0"/>
            <a:t>Why Airrex elevator?</a:t>
          </a:r>
        </a:p>
      </dgm:t>
    </dgm:pt>
    <dgm:pt modelId="{EDB251CC-2546-4F84-AF2F-8DEF9AA2BD74}" type="parTrans" cxnId="{D5CBE75E-11ED-45B6-8797-716251B19446}">
      <dgm:prSet/>
      <dgm:spPr/>
      <dgm:t>
        <a:bodyPr/>
        <a:lstStyle/>
        <a:p>
          <a:endParaRPr lang="en-IN"/>
        </a:p>
      </dgm:t>
    </dgm:pt>
    <dgm:pt modelId="{064769D9-9F78-4416-AEBF-BC861FA8A13C}" type="sibTrans" cxnId="{D5CBE75E-11ED-45B6-8797-716251B19446}">
      <dgm:prSet/>
      <dgm:spPr/>
      <dgm:t>
        <a:bodyPr/>
        <a:lstStyle/>
        <a:p>
          <a:endParaRPr lang="en-IN"/>
        </a:p>
      </dgm:t>
    </dgm:pt>
    <dgm:pt modelId="{038D8666-8444-4425-9BA3-B3CF8D41BFC8}" type="pres">
      <dgm:prSet presAssocID="{E89B47BD-68F8-4B4F-B4BE-BD423F9467B2}" presName="linear" presStyleCnt="0">
        <dgm:presLayoutVars>
          <dgm:animLvl val="lvl"/>
          <dgm:resizeHandles val="exact"/>
        </dgm:presLayoutVars>
      </dgm:prSet>
      <dgm:spPr/>
    </dgm:pt>
    <dgm:pt modelId="{D64A46A8-8FC1-4DE9-89BC-F5BD29D18CD6}" type="pres">
      <dgm:prSet presAssocID="{0ADD15D9-D736-420A-8BBC-048D5F898BF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137A502-563F-48F4-871A-AE569F8D869E}" type="presOf" srcId="{0ADD15D9-D736-420A-8BBC-048D5F898BFA}" destId="{D64A46A8-8FC1-4DE9-89BC-F5BD29D18CD6}" srcOrd="0" destOrd="0" presId="urn:microsoft.com/office/officeart/2005/8/layout/vList2"/>
    <dgm:cxn modelId="{D5CBE75E-11ED-45B6-8797-716251B19446}" srcId="{E89B47BD-68F8-4B4F-B4BE-BD423F9467B2}" destId="{0ADD15D9-D736-420A-8BBC-048D5F898BFA}" srcOrd="0" destOrd="0" parTransId="{EDB251CC-2546-4F84-AF2F-8DEF9AA2BD74}" sibTransId="{064769D9-9F78-4416-AEBF-BC861FA8A13C}"/>
    <dgm:cxn modelId="{12574EB5-1506-4FC3-8AED-E66A4F4BFFF5}" type="presOf" srcId="{E89B47BD-68F8-4B4F-B4BE-BD423F9467B2}" destId="{038D8666-8444-4425-9BA3-B3CF8D41BFC8}" srcOrd="0" destOrd="0" presId="urn:microsoft.com/office/officeart/2005/8/layout/vList2"/>
    <dgm:cxn modelId="{450C8DDE-5A78-476E-8629-02013BE635F5}" type="presParOf" srcId="{038D8666-8444-4425-9BA3-B3CF8D41BFC8}" destId="{D64A46A8-8FC1-4DE9-89BC-F5BD29D18C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77F74F-A2CB-4482-BB1C-E8625E97BE7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032BC48A-B2DE-43A4-B068-7A079C2F7E30}">
      <dgm:prSet/>
      <dgm:spPr/>
      <dgm:t>
        <a:bodyPr/>
        <a:lstStyle/>
        <a:p>
          <a:r>
            <a:rPr lang="en-IN" dirty="0"/>
            <a:t>Assurance to the quality of service.</a:t>
          </a:r>
        </a:p>
      </dgm:t>
    </dgm:pt>
    <dgm:pt modelId="{70A309FB-9E96-4392-97E8-4B94E0189B0B}" type="parTrans" cxnId="{CC00FC9D-F4DF-4979-9F23-FEA2B245D8D6}">
      <dgm:prSet/>
      <dgm:spPr/>
      <dgm:t>
        <a:bodyPr/>
        <a:lstStyle/>
        <a:p>
          <a:endParaRPr lang="en-IN"/>
        </a:p>
      </dgm:t>
    </dgm:pt>
    <dgm:pt modelId="{DABCC583-20D9-4028-A006-205EEE73C97A}" type="sibTrans" cxnId="{CC00FC9D-F4DF-4979-9F23-FEA2B245D8D6}">
      <dgm:prSet/>
      <dgm:spPr/>
      <dgm:t>
        <a:bodyPr/>
        <a:lstStyle/>
        <a:p>
          <a:endParaRPr lang="en-IN"/>
        </a:p>
      </dgm:t>
    </dgm:pt>
    <dgm:pt modelId="{D9E93566-1876-421E-980F-A55C81ED85E1}">
      <dgm:prSet/>
      <dgm:spPr/>
      <dgm:t>
        <a:bodyPr/>
        <a:lstStyle/>
        <a:p>
          <a:r>
            <a:rPr lang="en-IN" dirty="0"/>
            <a:t>Our backbone ,our specialized team and members.</a:t>
          </a:r>
        </a:p>
      </dgm:t>
    </dgm:pt>
    <dgm:pt modelId="{A7AE5525-9EAF-4DE9-8B2B-DE755CE7F33E}" type="parTrans" cxnId="{A1581315-A885-4C78-8A37-079D0380BD2D}">
      <dgm:prSet/>
      <dgm:spPr/>
      <dgm:t>
        <a:bodyPr/>
        <a:lstStyle/>
        <a:p>
          <a:endParaRPr lang="en-IN"/>
        </a:p>
      </dgm:t>
    </dgm:pt>
    <dgm:pt modelId="{34D7B069-3076-43F8-9CBA-9CA3CB328DC8}" type="sibTrans" cxnId="{A1581315-A885-4C78-8A37-079D0380BD2D}">
      <dgm:prSet/>
      <dgm:spPr/>
      <dgm:t>
        <a:bodyPr/>
        <a:lstStyle/>
        <a:p>
          <a:endParaRPr lang="en-IN"/>
        </a:p>
      </dgm:t>
    </dgm:pt>
    <dgm:pt modelId="{8BD4323E-2E41-43F7-B888-81860222CED1}">
      <dgm:prSet/>
      <dgm:spPr/>
      <dgm:t>
        <a:bodyPr/>
        <a:lstStyle/>
        <a:p>
          <a:r>
            <a:rPr lang="en-IN"/>
            <a:t>Not more than 24 hours breakdown in last consecutive 3 years .</a:t>
          </a:r>
        </a:p>
      </dgm:t>
    </dgm:pt>
    <dgm:pt modelId="{41FD02FB-BB81-44D2-8AF4-BA11AEAF7D3F}" type="parTrans" cxnId="{F30D8AB3-026A-46F0-AF02-FF7C3EA91E3B}">
      <dgm:prSet/>
      <dgm:spPr/>
      <dgm:t>
        <a:bodyPr/>
        <a:lstStyle/>
        <a:p>
          <a:endParaRPr lang="en-IN"/>
        </a:p>
      </dgm:t>
    </dgm:pt>
    <dgm:pt modelId="{412BA03D-A317-4DDB-9E6B-889F9FE0134E}" type="sibTrans" cxnId="{F30D8AB3-026A-46F0-AF02-FF7C3EA91E3B}">
      <dgm:prSet/>
      <dgm:spPr/>
      <dgm:t>
        <a:bodyPr/>
        <a:lstStyle/>
        <a:p>
          <a:endParaRPr lang="en-IN"/>
        </a:p>
      </dgm:t>
    </dgm:pt>
    <dgm:pt modelId="{0F401C09-41ED-402A-8838-1CFA23B41ACC}" type="pres">
      <dgm:prSet presAssocID="{C977F74F-A2CB-4482-BB1C-E8625E97BE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33C346-E72E-497B-A72E-D43F100DF7BB}" type="pres">
      <dgm:prSet presAssocID="{032BC48A-B2DE-43A4-B068-7A079C2F7E30}" presName="hierRoot1" presStyleCnt="0">
        <dgm:presLayoutVars>
          <dgm:hierBranch val="init"/>
        </dgm:presLayoutVars>
      </dgm:prSet>
      <dgm:spPr/>
    </dgm:pt>
    <dgm:pt modelId="{8C139E47-5797-429A-8562-A43D866BA32E}" type="pres">
      <dgm:prSet presAssocID="{032BC48A-B2DE-43A4-B068-7A079C2F7E30}" presName="rootComposite1" presStyleCnt="0"/>
      <dgm:spPr/>
    </dgm:pt>
    <dgm:pt modelId="{6EF87861-398F-42BB-9CAB-EF924F13067E}" type="pres">
      <dgm:prSet presAssocID="{032BC48A-B2DE-43A4-B068-7A079C2F7E30}" presName="rootText1" presStyleLbl="node0" presStyleIdx="0" presStyleCnt="3">
        <dgm:presLayoutVars>
          <dgm:chPref val="3"/>
        </dgm:presLayoutVars>
      </dgm:prSet>
      <dgm:spPr/>
    </dgm:pt>
    <dgm:pt modelId="{C1284429-65AE-4556-AB21-9583D4F37A60}" type="pres">
      <dgm:prSet presAssocID="{032BC48A-B2DE-43A4-B068-7A079C2F7E30}" presName="rootConnector1" presStyleLbl="node1" presStyleIdx="0" presStyleCnt="0"/>
      <dgm:spPr/>
    </dgm:pt>
    <dgm:pt modelId="{2F6CA67A-14D9-4FBD-B6DE-F8A47FE66EB8}" type="pres">
      <dgm:prSet presAssocID="{032BC48A-B2DE-43A4-B068-7A079C2F7E30}" presName="hierChild2" presStyleCnt="0"/>
      <dgm:spPr/>
    </dgm:pt>
    <dgm:pt modelId="{CC90D91B-BCE4-4833-BA43-FCF4EDB96E46}" type="pres">
      <dgm:prSet presAssocID="{032BC48A-B2DE-43A4-B068-7A079C2F7E30}" presName="hierChild3" presStyleCnt="0"/>
      <dgm:spPr/>
    </dgm:pt>
    <dgm:pt modelId="{92B19502-0146-41CE-B5B9-9126787E40F4}" type="pres">
      <dgm:prSet presAssocID="{D9E93566-1876-421E-980F-A55C81ED85E1}" presName="hierRoot1" presStyleCnt="0">
        <dgm:presLayoutVars>
          <dgm:hierBranch val="init"/>
        </dgm:presLayoutVars>
      </dgm:prSet>
      <dgm:spPr/>
    </dgm:pt>
    <dgm:pt modelId="{7F670F2F-5CA0-4F30-8370-A76B11C13774}" type="pres">
      <dgm:prSet presAssocID="{D9E93566-1876-421E-980F-A55C81ED85E1}" presName="rootComposite1" presStyleCnt="0"/>
      <dgm:spPr/>
    </dgm:pt>
    <dgm:pt modelId="{09C0F09A-9068-479C-9504-D1E41772C0D7}" type="pres">
      <dgm:prSet presAssocID="{D9E93566-1876-421E-980F-A55C81ED85E1}" presName="rootText1" presStyleLbl="node0" presStyleIdx="1" presStyleCnt="3">
        <dgm:presLayoutVars>
          <dgm:chPref val="3"/>
        </dgm:presLayoutVars>
      </dgm:prSet>
      <dgm:spPr/>
    </dgm:pt>
    <dgm:pt modelId="{34C9A5F0-6651-4C2F-9B72-6B316BCEEA3A}" type="pres">
      <dgm:prSet presAssocID="{D9E93566-1876-421E-980F-A55C81ED85E1}" presName="rootConnector1" presStyleLbl="node1" presStyleIdx="0" presStyleCnt="0"/>
      <dgm:spPr/>
    </dgm:pt>
    <dgm:pt modelId="{2098CAC5-AD8C-47E2-8A03-0E999B58D14B}" type="pres">
      <dgm:prSet presAssocID="{D9E93566-1876-421E-980F-A55C81ED85E1}" presName="hierChild2" presStyleCnt="0"/>
      <dgm:spPr/>
    </dgm:pt>
    <dgm:pt modelId="{9D04B4D9-6F4A-4CA8-B945-AA63455843D1}" type="pres">
      <dgm:prSet presAssocID="{D9E93566-1876-421E-980F-A55C81ED85E1}" presName="hierChild3" presStyleCnt="0"/>
      <dgm:spPr/>
    </dgm:pt>
    <dgm:pt modelId="{D9D6E64E-799D-436F-B7EB-09D893197946}" type="pres">
      <dgm:prSet presAssocID="{8BD4323E-2E41-43F7-B888-81860222CED1}" presName="hierRoot1" presStyleCnt="0">
        <dgm:presLayoutVars>
          <dgm:hierBranch val="init"/>
        </dgm:presLayoutVars>
      </dgm:prSet>
      <dgm:spPr/>
    </dgm:pt>
    <dgm:pt modelId="{B869EDE2-D8B4-4161-A7C1-DD0410943E91}" type="pres">
      <dgm:prSet presAssocID="{8BD4323E-2E41-43F7-B888-81860222CED1}" presName="rootComposite1" presStyleCnt="0"/>
      <dgm:spPr/>
    </dgm:pt>
    <dgm:pt modelId="{C2AD9F37-EA51-4E57-B738-ED368E9BE68B}" type="pres">
      <dgm:prSet presAssocID="{8BD4323E-2E41-43F7-B888-81860222CED1}" presName="rootText1" presStyleLbl="node0" presStyleIdx="2" presStyleCnt="3">
        <dgm:presLayoutVars>
          <dgm:chPref val="3"/>
        </dgm:presLayoutVars>
      </dgm:prSet>
      <dgm:spPr/>
    </dgm:pt>
    <dgm:pt modelId="{CF7F3393-7EC0-4C3E-96EE-34FD1351FCEA}" type="pres">
      <dgm:prSet presAssocID="{8BD4323E-2E41-43F7-B888-81860222CED1}" presName="rootConnector1" presStyleLbl="node1" presStyleIdx="0" presStyleCnt="0"/>
      <dgm:spPr/>
    </dgm:pt>
    <dgm:pt modelId="{0BBF1E09-ADB7-4036-ACF7-8EC76B7AAF98}" type="pres">
      <dgm:prSet presAssocID="{8BD4323E-2E41-43F7-B888-81860222CED1}" presName="hierChild2" presStyleCnt="0"/>
      <dgm:spPr/>
    </dgm:pt>
    <dgm:pt modelId="{496677C6-1DB7-42F2-8178-6C3B7CAFAE39}" type="pres">
      <dgm:prSet presAssocID="{8BD4323E-2E41-43F7-B888-81860222CED1}" presName="hierChild3" presStyleCnt="0"/>
      <dgm:spPr/>
    </dgm:pt>
  </dgm:ptLst>
  <dgm:cxnLst>
    <dgm:cxn modelId="{B752E30C-7BC4-43C8-A8D7-C0170242DE57}" type="presOf" srcId="{032BC48A-B2DE-43A4-B068-7A079C2F7E30}" destId="{C1284429-65AE-4556-AB21-9583D4F37A60}" srcOrd="1" destOrd="0" presId="urn:microsoft.com/office/officeart/2005/8/layout/orgChart1"/>
    <dgm:cxn modelId="{A1581315-A885-4C78-8A37-079D0380BD2D}" srcId="{C977F74F-A2CB-4482-BB1C-E8625E97BE70}" destId="{D9E93566-1876-421E-980F-A55C81ED85E1}" srcOrd="1" destOrd="0" parTransId="{A7AE5525-9EAF-4DE9-8B2B-DE755CE7F33E}" sibTransId="{34D7B069-3076-43F8-9CBA-9CA3CB328DC8}"/>
    <dgm:cxn modelId="{D665DD1F-E64A-431B-BF10-1BFFADA3C440}" type="presOf" srcId="{D9E93566-1876-421E-980F-A55C81ED85E1}" destId="{34C9A5F0-6651-4C2F-9B72-6B316BCEEA3A}" srcOrd="1" destOrd="0" presId="urn:microsoft.com/office/officeart/2005/8/layout/orgChart1"/>
    <dgm:cxn modelId="{3BFF6F4E-5304-436B-BB74-026B4034E1DD}" type="presOf" srcId="{8BD4323E-2E41-43F7-B888-81860222CED1}" destId="{CF7F3393-7EC0-4C3E-96EE-34FD1351FCEA}" srcOrd="1" destOrd="0" presId="urn:microsoft.com/office/officeart/2005/8/layout/orgChart1"/>
    <dgm:cxn modelId="{EFBF157C-C795-4832-ABEF-EE44C88CF5A8}" type="presOf" srcId="{032BC48A-B2DE-43A4-B068-7A079C2F7E30}" destId="{6EF87861-398F-42BB-9CAB-EF924F13067E}" srcOrd="0" destOrd="0" presId="urn:microsoft.com/office/officeart/2005/8/layout/orgChart1"/>
    <dgm:cxn modelId="{CC00FC9D-F4DF-4979-9F23-FEA2B245D8D6}" srcId="{C977F74F-A2CB-4482-BB1C-E8625E97BE70}" destId="{032BC48A-B2DE-43A4-B068-7A079C2F7E30}" srcOrd="0" destOrd="0" parTransId="{70A309FB-9E96-4392-97E8-4B94E0189B0B}" sibTransId="{DABCC583-20D9-4028-A006-205EEE73C97A}"/>
    <dgm:cxn modelId="{F2D861AB-FC37-4120-8D36-48858CDB156E}" type="presOf" srcId="{C977F74F-A2CB-4482-BB1C-E8625E97BE70}" destId="{0F401C09-41ED-402A-8838-1CFA23B41ACC}" srcOrd="0" destOrd="0" presId="urn:microsoft.com/office/officeart/2005/8/layout/orgChart1"/>
    <dgm:cxn modelId="{F30D8AB3-026A-46F0-AF02-FF7C3EA91E3B}" srcId="{C977F74F-A2CB-4482-BB1C-E8625E97BE70}" destId="{8BD4323E-2E41-43F7-B888-81860222CED1}" srcOrd="2" destOrd="0" parTransId="{41FD02FB-BB81-44D2-8AF4-BA11AEAF7D3F}" sibTransId="{412BA03D-A317-4DDB-9E6B-889F9FE0134E}"/>
    <dgm:cxn modelId="{AAFE7BBB-0C5A-45D7-87B1-EBDD71EB565B}" type="presOf" srcId="{D9E93566-1876-421E-980F-A55C81ED85E1}" destId="{09C0F09A-9068-479C-9504-D1E41772C0D7}" srcOrd="0" destOrd="0" presId="urn:microsoft.com/office/officeart/2005/8/layout/orgChart1"/>
    <dgm:cxn modelId="{26CED4DB-8FF5-4BC7-851B-01F6927B8E01}" type="presOf" srcId="{8BD4323E-2E41-43F7-B888-81860222CED1}" destId="{C2AD9F37-EA51-4E57-B738-ED368E9BE68B}" srcOrd="0" destOrd="0" presId="urn:microsoft.com/office/officeart/2005/8/layout/orgChart1"/>
    <dgm:cxn modelId="{565E2F7E-423C-4DE5-A358-3507AE794BDD}" type="presParOf" srcId="{0F401C09-41ED-402A-8838-1CFA23B41ACC}" destId="{BA33C346-E72E-497B-A72E-D43F100DF7BB}" srcOrd="0" destOrd="0" presId="urn:microsoft.com/office/officeart/2005/8/layout/orgChart1"/>
    <dgm:cxn modelId="{2EEFBEE8-A4AA-426D-B30E-8871CDC700CE}" type="presParOf" srcId="{BA33C346-E72E-497B-A72E-D43F100DF7BB}" destId="{8C139E47-5797-429A-8562-A43D866BA32E}" srcOrd="0" destOrd="0" presId="urn:microsoft.com/office/officeart/2005/8/layout/orgChart1"/>
    <dgm:cxn modelId="{5F47E0DD-2F68-44D5-9BBC-6D07A426723A}" type="presParOf" srcId="{8C139E47-5797-429A-8562-A43D866BA32E}" destId="{6EF87861-398F-42BB-9CAB-EF924F13067E}" srcOrd="0" destOrd="0" presId="urn:microsoft.com/office/officeart/2005/8/layout/orgChart1"/>
    <dgm:cxn modelId="{13044D56-9007-4678-B6B3-C01C75B338C9}" type="presParOf" srcId="{8C139E47-5797-429A-8562-A43D866BA32E}" destId="{C1284429-65AE-4556-AB21-9583D4F37A60}" srcOrd="1" destOrd="0" presId="urn:microsoft.com/office/officeart/2005/8/layout/orgChart1"/>
    <dgm:cxn modelId="{761198E0-3B76-4EE9-9D9E-DC7431DA10D9}" type="presParOf" srcId="{BA33C346-E72E-497B-A72E-D43F100DF7BB}" destId="{2F6CA67A-14D9-4FBD-B6DE-F8A47FE66EB8}" srcOrd="1" destOrd="0" presId="urn:microsoft.com/office/officeart/2005/8/layout/orgChart1"/>
    <dgm:cxn modelId="{6B224A65-ECAD-4E7E-9B58-9E19BC010D2F}" type="presParOf" srcId="{BA33C346-E72E-497B-A72E-D43F100DF7BB}" destId="{CC90D91B-BCE4-4833-BA43-FCF4EDB96E46}" srcOrd="2" destOrd="0" presId="urn:microsoft.com/office/officeart/2005/8/layout/orgChart1"/>
    <dgm:cxn modelId="{7E752ED9-90C7-4F6A-BC7D-B6F5DCD7DBA7}" type="presParOf" srcId="{0F401C09-41ED-402A-8838-1CFA23B41ACC}" destId="{92B19502-0146-41CE-B5B9-9126787E40F4}" srcOrd="1" destOrd="0" presId="urn:microsoft.com/office/officeart/2005/8/layout/orgChart1"/>
    <dgm:cxn modelId="{FA49552B-4090-4531-BD39-E272A43417AF}" type="presParOf" srcId="{92B19502-0146-41CE-B5B9-9126787E40F4}" destId="{7F670F2F-5CA0-4F30-8370-A76B11C13774}" srcOrd="0" destOrd="0" presId="urn:microsoft.com/office/officeart/2005/8/layout/orgChart1"/>
    <dgm:cxn modelId="{5197B096-17DF-421B-ABA4-BCB0EC275D39}" type="presParOf" srcId="{7F670F2F-5CA0-4F30-8370-A76B11C13774}" destId="{09C0F09A-9068-479C-9504-D1E41772C0D7}" srcOrd="0" destOrd="0" presId="urn:microsoft.com/office/officeart/2005/8/layout/orgChart1"/>
    <dgm:cxn modelId="{E7171359-B6C4-456A-A6AA-599E21A447BA}" type="presParOf" srcId="{7F670F2F-5CA0-4F30-8370-A76B11C13774}" destId="{34C9A5F0-6651-4C2F-9B72-6B316BCEEA3A}" srcOrd="1" destOrd="0" presId="urn:microsoft.com/office/officeart/2005/8/layout/orgChart1"/>
    <dgm:cxn modelId="{C3C65B48-93FC-4B94-B167-5BAFF4CE6CC7}" type="presParOf" srcId="{92B19502-0146-41CE-B5B9-9126787E40F4}" destId="{2098CAC5-AD8C-47E2-8A03-0E999B58D14B}" srcOrd="1" destOrd="0" presId="urn:microsoft.com/office/officeart/2005/8/layout/orgChart1"/>
    <dgm:cxn modelId="{CA585E97-0DB4-4DC2-A527-F278E617AE67}" type="presParOf" srcId="{92B19502-0146-41CE-B5B9-9126787E40F4}" destId="{9D04B4D9-6F4A-4CA8-B945-AA63455843D1}" srcOrd="2" destOrd="0" presId="urn:microsoft.com/office/officeart/2005/8/layout/orgChart1"/>
    <dgm:cxn modelId="{164E70C1-27A8-403A-AA8B-BF02574BC32F}" type="presParOf" srcId="{0F401C09-41ED-402A-8838-1CFA23B41ACC}" destId="{D9D6E64E-799D-436F-B7EB-09D893197946}" srcOrd="2" destOrd="0" presId="urn:microsoft.com/office/officeart/2005/8/layout/orgChart1"/>
    <dgm:cxn modelId="{F4939E8C-E1AA-4AAD-AD18-D848B296CF1C}" type="presParOf" srcId="{D9D6E64E-799D-436F-B7EB-09D893197946}" destId="{B869EDE2-D8B4-4161-A7C1-DD0410943E91}" srcOrd="0" destOrd="0" presId="urn:microsoft.com/office/officeart/2005/8/layout/orgChart1"/>
    <dgm:cxn modelId="{C0BF85FA-062A-4DAA-82F9-2C4FC97EF446}" type="presParOf" srcId="{B869EDE2-D8B4-4161-A7C1-DD0410943E91}" destId="{C2AD9F37-EA51-4E57-B738-ED368E9BE68B}" srcOrd="0" destOrd="0" presId="urn:microsoft.com/office/officeart/2005/8/layout/orgChart1"/>
    <dgm:cxn modelId="{B94EFC5F-1FD9-41F7-8E2B-85F6A53C27D5}" type="presParOf" srcId="{B869EDE2-D8B4-4161-A7C1-DD0410943E91}" destId="{CF7F3393-7EC0-4C3E-96EE-34FD1351FCEA}" srcOrd="1" destOrd="0" presId="urn:microsoft.com/office/officeart/2005/8/layout/orgChart1"/>
    <dgm:cxn modelId="{7B6957BD-B56B-469B-BD86-0C494F8FF36F}" type="presParOf" srcId="{D9D6E64E-799D-436F-B7EB-09D893197946}" destId="{0BBF1E09-ADB7-4036-ACF7-8EC76B7AAF98}" srcOrd="1" destOrd="0" presId="urn:microsoft.com/office/officeart/2005/8/layout/orgChart1"/>
    <dgm:cxn modelId="{2DE9B5D8-647B-4C6D-8761-1A79F623203C}" type="presParOf" srcId="{D9D6E64E-799D-436F-B7EB-09D893197946}" destId="{496677C6-1DB7-42F2-8178-6C3B7CAFAE3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877E08-BB4F-481C-9DB1-942FD334602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70B16E6B-C990-4E31-AF0A-1B706C413911}" type="pres">
      <dgm:prSet presAssocID="{16877E08-BB4F-481C-9DB1-942FD3346029}" presName="linearFlow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B140743F-06BB-4906-AD19-E6CEDBB70254}" type="presOf" srcId="{16877E08-BB4F-481C-9DB1-942FD3346029}" destId="{70B16E6B-C990-4E31-AF0A-1B706C413911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6778D4-9C46-4681-B09C-2DBD597C6D0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FFE30AE2-9435-4776-A103-6AFD3123F11A}">
      <dgm:prSet/>
      <dgm:spPr/>
      <dgm:t>
        <a:bodyPr/>
        <a:lstStyle/>
        <a:p>
          <a:r>
            <a:rPr lang="en-IN" b="1" dirty="0"/>
            <a:t>RANGE WE ARE SERVING</a:t>
          </a:r>
          <a:endParaRPr lang="en-IN" dirty="0"/>
        </a:p>
      </dgm:t>
    </dgm:pt>
    <dgm:pt modelId="{85C1839F-467E-40CE-A714-8252C0F0F08D}" type="parTrans" cxnId="{6713ECB4-5562-47EE-A410-D1A31BEF6458}">
      <dgm:prSet/>
      <dgm:spPr/>
      <dgm:t>
        <a:bodyPr/>
        <a:lstStyle/>
        <a:p>
          <a:endParaRPr lang="en-IN"/>
        </a:p>
      </dgm:t>
    </dgm:pt>
    <dgm:pt modelId="{717E47FF-A418-44EB-B2E2-F7487F9E5356}" type="sibTrans" cxnId="{6713ECB4-5562-47EE-A410-D1A31BEF6458}">
      <dgm:prSet/>
      <dgm:spPr/>
      <dgm:t>
        <a:bodyPr/>
        <a:lstStyle/>
        <a:p>
          <a:endParaRPr lang="en-IN"/>
        </a:p>
      </dgm:t>
    </dgm:pt>
    <dgm:pt modelId="{4389D093-87FC-4023-9539-D180BE04A2E9}" type="pres">
      <dgm:prSet presAssocID="{CB6778D4-9C46-4681-B09C-2DBD597C6D0B}" presName="linear" presStyleCnt="0">
        <dgm:presLayoutVars>
          <dgm:animLvl val="lvl"/>
          <dgm:resizeHandles val="exact"/>
        </dgm:presLayoutVars>
      </dgm:prSet>
      <dgm:spPr/>
    </dgm:pt>
    <dgm:pt modelId="{E05681E1-BC44-4946-8B6B-7C82C97F4FE3}" type="pres">
      <dgm:prSet presAssocID="{FFE30AE2-9435-4776-A103-6AFD3123F1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84CB155-1DCD-4CBD-8824-02213B9B6BB9}" type="presOf" srcId="{FFE30AE2-9435-4776-A103-6AFD3123F11A}" destId="{E05681E1-BC44-4946-8B6B-7C82C97F4FE3}" srcOrd="0" destOrd="0" presId="urn:microsoft.com/office/officeart/2005/8/layout/vList2"/>
    <dgm:cxn modelId="{6713ECB4-5562-47EE-A410-D1A31BEF6458}" srcId="{CB6778D4-9C46-4681-B09C-2DBD597C6D0B}" destId="{FFE30AE2-9435-4776-A103-6AFD3123F11A}" srcOrd="0" destOrd="0" parTransId="{85C1839F-467E-40CE-A714-8252C0F0F08D}" sibTransId="{717E47FF-A418-44EB-B2E2-F7487F9E5356}"/>
    <dgm:cxn modelId="{9B987BB8-5B18-4D6B-9999-DB8C0C970E52}" type="presOf" srcId="{CB6778D4-9C46-4681-B09C-2DBD597C6D0B}" destId="{4389D093-87FC-4023-9539-D180BE04A2E9}" srcOrd="0" destOrd="0" presId="urn:microsoft.com/office/officeart/2005/8/layout/vList2"/>
    <dgm:cxn modelId="{01BEC2B1-0F6E-4F94-A1BB-0B6E1571589F}" type="presParOf" srcId="{4389D093-87FC-4023-9539-D180BE04A2E9}" destId="{E05681E1-BC44-4946-8B6B-7C82C97F4F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C10ACD9-76EC-4760-96B4-C8C6899C282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44C9DBF-655E-447A-A581-5F6176EE9F65}">
      <dgm:prSet/>
      <dgm:spPr/>
      <dgm:t>
        <a:bodyPr/>
        <a:lstStyle/>
        <a:p>
          <a:r>
            <a:rPr lang="en-IN" dirty="0"/>
            <a:t>We are serving a wide range of elevator services across pan </a:t>
          </a:r>
          <a:r>
            <a:rPr lang="en-IN" dirty="0" err="1"/>
            <a:t>india</a:t>
          </a:r>
          <a:r>
            <a:rPr lang="en-IN" dirty="0"/>
            <a:t> as per the requirements.</a:t>
          </a:r>
        </a:p>
      </dgm:t>
    </dgm:pt>
    <dgm:pt modelId="{B5F214F9-26AE-4924-9BEF-6A0D9422FE53}" type="parTrans" cxnId="{C3E16C30-E142-4F35-B18F-4B9D01BB013D}">
      <dgm:prSet/>
      <dgm:spPr/>
      <dgm:t>
        <a:bodyPr/>
        <a:lstStyle/>
        <a:p>
          <a:endParaRPr lang="en-IN"/>
        </a:p>
      </dgm:t>
    </dgm:pt>
    <dgm:pt modelId="{ED3FCEBA-616E-4963-8CED-E07FB76F2E03}" type="sibTrans" cxnId="{C3E16C30-E142-4F35-B18F-4B9D01BB013D}">
      <dgm:prSet/>
      <dgm:spPr/>
      <dgm:t>
        <a:bodyPr/>
        <a:lstStyle/>
        <a:p>
          <a:endParaRPr lang="en-IN"/>
        </a:p>
      </dgm:t>
    </dgm:pt>
    <dgm:pt modelId="{CC6B879A-97E3-452D-B0F5-AB3E7341ECA2}">
      <dgm:prSet/>
      <dgm:spPr/>
      <dgm:t>
        <a:bodyPr/>
        <a:lstStyle/>
        <a:p>
          <a:r>
            <a:rPr lang="en-IN" dirty="0"/>
            <a:t>Such as residential, industrial, malls, parking lifts ,capsule lifts.</a:t>
          </a:r>
        </a:p>
      </dgm:t>
    </dgm:pt>
    <dgm:pt modelId="{96684437-8295-4774-9B91-AC3066EF6CDD}" type="parTrans" cxnId="{06B17FE4-1860-4B11-9B72-336562697FC7}">
      <dgm:prSet/>
      <dgm:spPr/>
      <dgm:t>
        <a:bodyPr/>
        <a:lstStyle/>
        <a:p>
          <a:endParaRPr lang="en-IN"/>
        </a:p>
      </dgm:t>
    </dgm:pt>
    <dgm:pt modelId="{3BD178AB-8392-4CF1-9BDA-6DD8D226B4C1}" type="sibTrans" cxnId="{06B17FE4-1860-4B11-9B72-336562697FC7}">
      <dgm:prSet/>
      <dgm:spPr/>
      <dgm:t>
        <a:bodyPr/>
        <a:lstStyle/>
        <a:p>
          <a:endParaRPr lang="en-IN"/>
        </a:p>
      </dgm:t>
    </dgm:pt>
    <dgm:pt modelId="{470684E2-23FA-474A-A141-82668E05B2AD}" type="pres">
      <dgm:prSet presAssocID="{4C10ACD9-76EC-4760-96B4-C8C6899C2820}" presName="Name0" presStyleCnt="0">
        <dgm:presLayoutVars>
          <dgm:dir/>
          <dgm:animLvl val="lvl"/>
          <dgm:resizeHandles val="exact"/>
        </dgm:presLayoutVars>
      </dgm:prSet>
      <dgm:spPr/>
    </dgm:pt>
    <dgm:pt modelId="{780B4C2C-D142-4E26-BDB2-DDB5905F6C9F}" type="pres">
      <dgm:prSet presAssocID="{644C9DBF-655E-447A-A581-5F6176EE9F65}" presName="linNode" presStyleCnt="0"/>
      <dgm:spPr/>
    </dgm:pt>
    <dgm:pt modelId="{B9F78E85-AA7F-457A-8254-427FAECC081A}" type="pres">
      <dgm:prSet presAssocID="{644C9DBF-655E-447A-A581-5F6176EE9F65}" presName="parentText" presStyleLbl="node1" presStyleIdx="0" presStyleCnt="2" custScaleX="277778">
        <dgm:presLayoutVars>
          <dgm:chMax val="1"/>
          <dgm:bulletEnabled val="1"/>
        </dgm:presLayoutVars>
      </dgm:prSet>
      <dgm:spPr/>
    </dgm:pt>
    <dgm:pt modelId="{371CC217-A510-4DA4-8556-984220B7FAE0}" type="pres">
      <dgm:prSet presAssocID="{ED3FCEBA-616E-4963-8CED-E07FB76F2E03}" presName="sp" presStyleCnt="0"/>
      <dgm:spPr/>
    </dgm:pt>
    <dgm:pt modelId="{7E0C0A5B-206B-478C-B868-233C5B003A09}" type="pres">
      <dgm:prSet presAssocID="{CC6B879A-97E3-452D-B0F5-AB3E7341ECA2}" presName="linNode" presStyleCnt="0"/>
      <dgm:spPr/>
    </dgm:pt>
    <dgm:pt modelId="{C21AF5C3-5585-4256-8E87-FBD449B652D8}" type="pres">
      <dgm:prSet presAssocID="{CC6B879A-97E3-452D-B0F5-AB3E7341ECA2}" presName="parentText" presStyleLbl="node1" presStyleIdx="1" presStyleCnt="2" custScaleX="277778" custLinFactNeighborX="-4634" custLinFactNeighborY="64605">
        <dgm:presLayoutVars>
          <dgm:chMax val="1"/>
          <dgm:bulletEnabled val="1"/>
        </dgm:presLayoutVars>
      </dgm:prSet>
      <dgm:spPr/>
    </dgm:pt>
  </dgm:ptLst>
  <dgm:cxnLst>
    <dgm:cxn modelId="{D4FF7C23-7202-427A-92AE-FF88FC67C395}" type="presOf" srcId="{4C10ACD9-76EC-4760-96B4-C8C6899C2820}" destId="{470684E2-23FA-474A-A141-82668E05B2AD}" srcOrd="0" destOrd="0" presId="urn:microsoft.com/office/officeart/2005/8/layout/vList5"/>
    <dgm:cxn modelId="{C3E16C30-E142-4F35-B18F-4B9D01BB013D}" srcId="{4C10ACD9-76EC-4760-96B4-C8C6899C2820}" destId="{644C9DBF-655E-447A-A581-5F6176EE9F65}" srcOrd="0" destOrd="0" parTransId="{B5F214F9-26AE-4924-9BEF-6A0D9422FE53}" sibTransId="{ED3FCEBA-616E-4963-8CED-E07FB76F2E03}"/>
    <dgm:cxn modelId="{EDBF9ABC-B430-469C-9547-A13BBC3C0871}" type="presOf" srcId="{644C9DBF-655E-447A-A581-5F6176EE9F65}" destId="{B9F78E85-AA7F-457A-8254-427FAECC081A}" srcOrd="0" destOrd="0" presId="urn:microsoft.com/office/officeart/2005/8/layout/vList5"/>
    <dgm:cxn modelId="{C2EED8C3-3A20-4CA2-BC35-71778DCAC981}" type="presOf" srcId="{CC6B879A-97E3-452D-B0F5-AB3E7341ECA2}" destId="{C21AF5C3-5585-4256-8E87-FBD449B652D8}" srcOrd="0" destOrd="0" presId="urn:microsoft.com/office/officeart/2005/8/layout/vList5"/>
    <dgm:cxn modelId="{06B17FE4-1860-4B11-9B72-336562697FC7}" srcId="{4C10ACD9-76EC-4760-96B4-C8C6899C2820}" destId="{CC6B879A-97E3-452D-B0F5-AB3E7341ECA2}" srcOrd="1" destOrd="0" parTransId="{96684437-8295-4774-9B91-AC3066EF6CDD}" sibTransId="{3BD178AB-8392-4CF1-9BDA-6DD8D226B4C1}"/>
    <dgm:cxn modelId="{8F0F7375-D262-43D4-8826-DCD35CFD6DE0}" type="presParOf" srcId="{470684E2-23FA-474A-A141-82668E05B2AD}" destId="{780B4C2C-D142-4E26-BDB2-DDB5905F6C9F}" srcOrd="0" destOrd="0" presId="urn:microsoft.com/office/officeart/2005/8/layout/vList5"/>
    <dgm:cxn modelId="{10FC077A-892D-4BAF-AFF7-6141A72885DE}" type="presParOf" srcId="{780B4C2C-D142-4E26-BDB2-DDB5905F6C9F}" destId="{B9F78E85-AA7F-457A-8254-427FAECC081A}" srcOrd="0" destOrd="0" presId="urn:microsoft.com/office/officeart/2005/8/layout/vList5"/>
    <dgm:cxn modelId="{668D8060-7AE8-4F35-B31E-7CD1DC5825BF}" type="presParOf" srcId="{470684E2-23FA-474A-A141-82668E05B2AD}" destId="{371CC217-A510-4DA4-8556-984220B7FAE0}" srcOrd="1" destOrd="0" presId="urn:microsoft.com/office/officeart/2005/8/layout/vList5"/>
    <dgm:cxn modelId="{A7971690-E4AC-4F91-84AC-C4E96C0CF73F}" type="presParOf" srcId="{470684E2-23FA-474A-A141-82668E05B2AD}" destId="{7E0C0A5B-206B-478C-B868-233C5B003A09}" srcOrd="2" destOrd="0" presId="urn:microsoft.com/office/officeart/2005/8/layout/vList5"/>
    <dgm:cxn modelId="{828700EF-9A3E-49C8-B166-3745A6C3B1F6}" type="presParOf" srcId="{7E0C0A5B-206B-478C-B868-233C5B003A09}" destId="{C21AF5C3-5585-4256-8E87-FBD449B652D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E117DCA-B3C5-4831-B28E-A847510840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F1F9C735-07A0-44C3-BAB9-D4FB78DD2A3B}">
      <dgm:prSet/>
      <dgm:spPr/>
      <dgm:t>
        <a:bodyPr/>
        <a:lstStyle/>
        <a:p>
          <a:r>
            <a:rPr lang="en-IN" dirty="0"/>
            <a:t>Services at a glance</a:t>
          </a:r>
        </a:p>
      </dgm:t>
    </dgm:pt>
    <dgm:pt modelId="{32F2AEE9-757B-4C79-9241-09719A1F2567}" type="parTrans" cxnId="{87BC43F9-B3E0-469E-A6E2-A79242B59C11}">
      <dgm:prSet/>
      <dgm:spPr/>
      <dgm:t>
        <a:bodyPr/>
        <a:lstStyle/>
        <a:p>
          <a:endParaRPr lang="en-IN"/>
        </a:p>
      </dgm:t>
    </dgm:pt>
    <dgm:pt modelId="{302B1F25-491C-43A5-BE44-BB2B2F198433}" type="sibTrans" cxnId="{87BC43F9-B3E0-469E-A6E2-A79242B59C11}">
      <dgm:prSet/>
      <dgm:spPr/>
      <dgm:t>
        <a:bodyPr/>
        <a:lstStyle/>
        <a:p>
          <a:endParaRPr lang="en-IN"/>
        </a:p>
      </dgm:t>
    </dgm:pt>
    <dgm:pt modelId="{9EA78C1C-2C24-4A2E-AF15-F6EF92FD3F5C}" type="pres">
      <dgm:prSet presAssocID="{7E117DCA-B3C5-4831-B28E-A8475108405F}" presName="linear" presStyleCnt="0">
        <dgm:presLayoutVars>
          <dgm:animLvl val="lvl"/>
          <dgm:resizeHandles val="exact"/>
        </dgm:presLayoutVars>
      </dgm:prSet>
      <dgm:spPr/>
    </dgm:pt>
    <dgm:pt modelId="{0E0B227F-C765-454E-8DC9-71E150BADBC4}" type="pres">
      <dgm:prSet presAssocID="{F1F9C735-07A0-44C3-BAB9-D4FB78DD2A3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DE52277-C58A-46BC-A04A-763E74FE348F}" type="presOf" srcId="{F1F9C735-07A0-44C3-BAB9-D4FB78DD2A3B}" destId="{0E0B227F-C765-454E-8DC9-71E150BADBC4}" srcOrd="0" destOrd="0" presId="urn:microsoft.com/office/officeart/2005/8/layout/vList2"/>
    <dgm:cxn modelId="{778AF19C-D312-4D0D-AF9F-5436DE8A0A15}" type="presOf" srcId="{7E117DCA-B3C5-4831-B28E-A8475108405F}" destId="{9EA78C1C-2C24-4A2E-AF15-F6EF92FD3F5C}" srcOrd="0" destOrd="0" presId="urn:microsoft.com/office/officeart/2005/8/layout/vList2"/>
    <dgm:cxn modelId="{87BC43F9-B3E0-469E-A6E2-A79242B59C11}" srcId="{7E117DCA-B3C5-4831-B28E-A8475108405F}" destId="{F1F9C735-07A0-44C3-BAB9-D4FB78DD2A3B}" srcOrd="0" destOrd="0" parTransId="{32F2AEE9-757B-4C79-9241-09719A1F2567}" sibTransId="{302B1F25-491C-43A5-BE44-BB2B2F198433}"/>
    <dgm:cxn modelId="{ABC2BB88-8CEE-40C1-BA4A-6661BFE27D5E}" type="presParOf" srcId="{9EA78C1C-2C24-4A2E-AF15-F6EF92FD3F5C}" destId="{0E0B227F-C765-454E-8DC9-71E150BADB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117DCA-B3C5-4831-B28E-A847510840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F1F9C735-07A0-44C3-BAB9-D4FB78DD2A3B}">
      <dgm:prSet/>
      <dgm:spPr/>
      <dgm:t>
        <a:bodyPr/>
        <a:lstStyle/>
        <a:p>
          <a:r>
            <a:rPr lang="en-IN" dirty="0"/>
            <a:t>Services at a glance</a:t>
          </a:r>
        </a:p>
      </dgm:t>
    </dgm:pt>
    <dgm:pt modelId="{32F2AEE9-757B-4C79-9241-09719A1F2567}" type="parTrans" cxnId="{87BC43F9-B3E0-469E-A6E2-A79242B59C11}">
      <dgm:prSet/>
      <dgm:spPr/>
      <dgm:t>
        <a:bodyPr/>
        <a:lstStyle/>
        <a:p>
          <a:endParaRPr lang="en-IN"/>
        </a:p>
      </dgm:t>
    </dgm:pt>
    <dgm:pt modelId="{302B1F25-491C-43A5-BE44-BB2B2F198433}" type="sibTrans" cxnId="{87BC43F9-B3E0-469E-A6E2-A79242B59C11}">
      <dgm:prSet/>
      <dgm:spPr/>
      <dgm:t>
        <a:bodyPr/>
        <a:lstStyle/>
        <a:p>
          <a:endParaRPr lang="en-IN"/>
        </a:p>
      </dgm:t>
    </dgm:pt>
    <dgm:pt modelId="{9EA78C1C-2C24-4A2E-AF15-F6EF92FD3F5C}" type="pres">
      <dgm:prSet presAssocID="{7E117DCA-B3C5-4831-B28E-A8475108405F}" presName="linear" presStyleCnt="0">
        <dgm:presLayoutVars>
          <dgm:animLvl val="lvl"/>
          <dgm:resizeHandles val="exact"/>
        </dgm:presLayoutVars>
      </dgm:prSet>
      <dgm:spPr/>
    </dgm:pt>
    <dgm:pt modelId="{0E0B227F-C765-454E-8DC9-71E150BADBC4}" type="pres">
      <dgm:prSet presAssocID="{F1F9C735-07A0-44C3-BAB9-D4FB78DD2A3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DE52277-C58A-46BC-A04A-763E74FE348F}" type="presOf" srcId="{F1F9C735-07A0-44C3-BAB9-D4FB78DD2A3B}" destId="{0E0B227F-C765-454E-8DC9-71E150BADBC4}" srcOrd="0" destOrd="0" presId="urn:microsoft.com/office/officeart/2005/8/layout/vList2"/>
    <dgm:cxn modelId="{778AF19C-D312-4D0D-AF9F-5436DE8A0A15}" type="presOf" srcId="{7E117DCA-B3C5-4831-B28E-A8475108405F}" destId="{9EA78C1C-2C24-4A2E-AF15-F6EF92FD3F5C}" srcOrd="0" destOrd="0" presId="urn:microsoft.com/office/officeart/2005/8/layout/vList2"/>
    <dgm:cxn modelId="{87BC43F9-B3E0-469E-A6E2-A79242B59C11}" srcId="{7E117DCA-B3C5-4831-B28E-A8475108405F}" destId="{F1F9C735-07A0-44C3-BAB9-D4FB78DD2A3B}" srcOrd="0" destOrd="0" parTransId="{32F2AEE9-757B-4C79-9241-09719A1F2567}" sibTransId="{302B1F25-491C-43A5-BE44-BB2B2F198433}"/>
    <dgm:cxn modelId="{ABC2BB88-8CEE-40C1-BA4A-6661BFE27D5E}" type="presParOf" srcId="{9EA78C1C-2C24-4A2E-AF15-F6EF92FD3F5C}" destId="{0E0B227F-C765-454E-8DC9-71E150BADB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117DCA-B3C5-4831-B28E-A847510840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F1F9C735-07A0-44C3-BAB9-D4FB78DD2A3B}">
      <dgm:prSet/>
      <dgm:spPr/>
      <dgm:t>
        <a:bodyPr/>
        <a:lstStyle/>
        <a:p>
          <a:r>
            <a:rPr lang="en-IN" dirty="0"/>
            <a:t>Services at a glance</a:t>
          </a:r>
        </a:p>
      </dgm:t>
    </dgm:pt>
    <dgm:pt modelId="{32F2AEE9-757B-4C79-9241-09719A1F2567}" type="parTrans" cxnId="{87BC43F9-B3E0-469E-A6E2-A79242B59C11}">
      <dgm:prSet/>
      <dgm:spPr/>
      <dgm:t>
        <a:bodyPr/>
        <a:lstStyle/>
        <a:p>
          <a:endParaRPr lang="en-IN"/>
        </a:p>
      </dgm:t>
    </dgm:pt>
    <dgm:pt modelId="{302B1F25-491C-43A5-BE44-BB2B2F198433}" type="sibTrans" cxnId="{87BC43F9-B3E0-469E-A6E2-A79242B59C11}">
      <dgm:prSet/>
      <dgm:spPr/>
      <dgm:t>
        <a:bodyPr/>
        <a:lstStyle/>
        <a:p>
          <a:endParaRPr lang="en-IN"/>
        </a:p>
      </dgm:t>
    </dgm:pt>
    <dgm:pt modelId="{9EA78C1C-2C24-4A2E-AF15-F6EF92FD3F5C}" type="pres">
      <dgm:prSet presAssocID="{7E117DCA-B3C5-4831-B28E-A8475108405F}" presName="linear" presStyleCnt="0">
        <dgm:presLayoutVars>
          <dgm:animLvl val="lvl"/>
          <dgm:resizeHandles val="exact"/>
        </dgm:presLayoutVars>
      </dgm:prSet>
      <dgm:spPr/>
    </dgm:pt>
    <dgm:pt modelId="{0E0B227F-C765-454E-8DC9-71E150BADBC4}" type="pres">
      <dgm:prSet presAssocID="{F1F9C735-07A0-44C3-BAB9-D4FB78DD2A3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DE52277-C58A-46BC-A04A-763E74FE348F}" type="presOf" srcId="{F1F9C735-07A0-44C3-BAB9-D4FB78DD2A3B}" destId="{0E0B227F-C765-454E-8DC9-71E150BADBC4}" srcOrd="0" destOrd="0" presId="urn:microsoft.com/office/officeart/2005/8/layout/vList2"/>
    <dgm:cxn modelId="{778AF19C-D312-4D0D-AF9F-5436DE8A0A15}" type="presOf" srcId="{7E117DCA-B3C5-4831-B28E-A8475108405F}" destId="{9EA78C1C-2C24-4A2E-AF15-F6EF92FD3F5C}" srcOrd="0" destOrd="0" presId="urn:microsoft.com/office/officeart/2005/8/layout/vList2"/>
    <dgm:cxn modelId="{87BC43F9-B3E0-469E-A6E2-A79242B59C11}" srcId="{7E117DCA-B3C5-4831-B28E-A8475108405F}" destId="{F1F9C735-07A0-44C3-BAB9-D4FB78DD2A3B}" srcOrd="0" destOrd="0" parTransId="{32F2AEE9-757B-4C79-9241-09719A1F2567}" sibTransId="{302B1F25-491C-43A5-BE44-BB2B2F198433}"/>
    <dgm:cxn modelId="{ABC2BB88-8CEE-40C1-BA4A-6661BFE27D5E}" type="presParOf" srcId="{9EA78C1C-2C24-4A2E-AF15-F6EF92FD3F5C}" destId="{0E0B227F-C765-454E-8DC9-71E150BADB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510AAA2-8D7C-4CCB-8972-18BFE5E2C91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88A29B58-823F-4723-B99A-71965EBB846B}">
      <dgm:prSet/>
      <dgm:spPr/>
      <dgm:t>
        <a:bodyPr/>
        <a:lstStyle/>
        <a:p>
          <a:r>
            <a:rPr lang="en-IN" dirty="0"/>
            <a:t>Sunshine Avenue</a:t>
          </a:r>
        </a:p>
      </dgm:t>
    </dgm:pt>
    <dgm:pt modelId="{64FF8BAD-CE86-45E3-BC74-A3BF2316D2FE}" type="parTrans" cxnId="{D19A1FE6-AE02-4216-BB1F-E24FCF9BA814}">
      <dgm:prSet/>
      <dgm:spPr/>
      <dgm:t>
        <a:bodyPr/>
        <a:lstStyle/>
        <a:p>
          <a:endParaRPr lang="en-IN"/>
        </a:p>
      </dgm:t>
    </dgm:pt>
    <dgm:pt modelId="{6068291C-3A0F-4F96-A33F-2876C9FD55FC}" type="sibTrans" cxnId="{D19A1FE6-AE02-4216-BB1F-E24FCF9BA814}">
      <dgm:prSet/>
      <dgm:spPr/>
      <dgm:t>
        <a:bodyPr/>
        <a:lstStyle/>
        <a:p>
          <a:endParaRPr lang="en-IN"/>
        </a:p>
      </dgm:t>
    </dgm:pt>
    <dgm:pt modelId="{ABC8D147-47DF-46DD-9CA0-C4653344A266}" type="pres">
      <dgm:prSet presAssocID="{6510AAA2-8D7C-4CCB-8972-18BFE5E2C91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9E316AC-0CEC-44E7-8FF4-358684C37988}" type="pres">
      <dgm:prSet presAssocID="{88A29B58-823F-4723-B99A-71965EBB846B}" presName="horFlow" presStyleCnt="0"/>
      <dgm:spPr/>
    </dgm:pt>
    <dgm:pt modelId="{D5FA64E7-A412-4A86-A1A9-3CA62D2E50F9}" type="pres">
      <dgm:prSet presAssocID="{88A29B58-823F-4723-B99A-71965EBB846B}" presName="bigChev" presStyleLbl="node1" presStyleIdx="0" presStyleCnt="1"/>
      <dgm:spPr/>
    </dgm:pt>
  </dgm:ptLst>
  <dgm:cxnLst>
    <dgm:cxn modelId="{2BD55289-BEAA-44F1-BE0B-287C07D10615}" type="presOf" srcId="{88A29B58-823F-4723-B99A-71965EBB846B}" destId="{D5FA64E7-A412-4A86-A1A9-3CA62D2E50F9}" srcOrd="0" destOrd="0" presId="urn:microsoft.com/office/officeart/2005/8/layout/lProcess3"/>
    <dgm:cxn modelId="{E78BF9C2-7CB5-402E-930E-5DCA7AD9F249}" type="presOf" srcId="{6510AAA2-8D7C-4CCB-8972-18BFE5E2C919}" destId="{ABC8D147-47DF-46DD-9CA0-C4653344A266}" srcOrd="0" destOrd="0" presId="urn:microsoft.com/office/officeart/2005/8/layout/lProcess3"/>
    <dgm:cxn modelId="{D19A1FE6-AE02-4216-BB1F-E24FCF9BA814}" srcId="{6510AAA2-8D7C-4CCB-8972-18BFE5E2C919}" destId="{88A29B58-823F-4723-B99A-71965EBB846B}" srcOrd="0" destOrd="0" parTransId="{64FF8BAD-CE86-45E3-BC74-A3BF2316D2FE}" sibTransId="{6068291C-3A0F-4F96-A33F-2876C9FD55FC}"/>
    <dgm:cxn modelId="{127548F1-1514-44FF-9A0B-AC8FE22672BE}" type="presParOf" srcId="{ABC8D147-47DF-46DD-9CA0-C4653344A266}" destId="{69E316AC-0CEC-44E7-8FF4-358684C37988}" srcOrd="0" destOrd="0" presId="urn:microsoft.com/office/officeart/2005/8/layout/lProcess3"/>
    <dgm:cxn modelId="{8BF6FB7F-8477-4DCF-AC57-AF127E434BB0}" type="presParOf" srcId="{69E316AC-0CEC-44E7-8FF4-358684C37988}" destId="{D5FA64E7-A412-4A86-A1A9-3CA62D2E50F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2CD3898-DC2C-4193-9020-9D4A8BBDF6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327EBA1-A71B-498F-9B53-3F4B9993ABC2}">
      <dgm:prSet/>
      <dgm:spPr/>
      <dgm:t>
        <a:bodyPr/>
        <a:lstStyle/>
        <a:p>
          <a:r>
            <a:rPr lang="en-IN" i="1" dirty="0"/>
            <a:t>OUR VALUED AND REPEATED CUSTOMERS</a:t>
          </a:r>
          <a:endParaRPr lang="en-IN" dirty="0"/>
        </a:p>
      </dgm:t>
    </dgm:pt>
    <dgm:pt modelId="{47991FCF-9CD7-46A3-8308-B911F62FB6A0}" type="parTrans" cxnId="{382F7E30-2793-4CF1-B701-94E8CF3385BE}">
      <dgm:prSet/>
      <dgm:spPr/>
      <dgm:t>
        <a:bodyPr/>
        <a:lstStyle/>
        <a:p>
          <a:endParaRPr lang="en-IN"/>
        </a:p>
      </dgm:t>
    </dgm:pt>
    <dgm:pt modelId="{A54A8FE5-64FB-417D-B717-D1E9CBF127E1}" type="sibTrans" cxnId="{382F7E30-2793-4CF1-B701-94E8CF3385BE}">
      <dgm:prSet/>
      <dgm:spPr/>
      <dgm:t>
        <a:bodyPr/>
        <a:lstStyle/>
        <a:p>
          <a:endParaRPr lang="en-IN"/>
        </a:p>
      </dgm:t>
    </dgm:pt>
    <dgm:pt modelId="{112F5DEE-64BB-4E38-AAF5-DA01929AC3A6}" type="pres">
      <dgm:prSet presAssocID="{C2CD3898-DC2C-4193-9020-9D4A8BBDF68C}" presName="CompostProcess" presStyleCnt="0">
        <dgm:presLayoutVars>
          <dgm:dir/>
          <dgm:resizeHandles val="exact"/>
        </dgm:presLayoutVars>
      </dgm:prSet>
      <dgm:spPr/>
    </dgm:pt>
    <dgm:pt modelId="{1A789657-A964-4935-8616-F2B67AD1D4D2}" type="pres">
      <dgm:prSet presAssocID="{C2CD3898-DC2C-4193-9020-9D4A8BBDF68C}" presName="arrow" presStyleLbl="bgShp" presStyleIdx="0" presStyleCnt="1"/>
      <dgm:spPr/>
    </dgm:pt>
    <dgm:pt modelId="{0471C0AE-F041-4D9F-B76C-D63E88EC8356}" type="pres">
      <dgm:prSet presAssocID="{C2CD3898-DC2C-4193-9020-9D4A8BBDF68C}" presName="linearProcess" presStyleCnt="0"/>
      <dgm:spPr/>
    </dgm:pt>
    <dgm:pt modelId="{99A7C1C0-D204-4324-BE9B-9380E8017E44}" type="pres">
      <dgm:prSet presAssocID="{9327EBA1-A71B-498F-9B53-3F4B9993ABC2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3694E718-2B25-4B10-9EBE-BE0B82C2C2DD}" type="presOf" srcId="{9327EBA1-A71B-498F-9B53-3F4B9993ABC2}" destId="{99A7C1C0-D204-4324-BE9B-9380E8017E44}" srcOrd="0" destOrd="0" presId="urn:microsoft.com/office/officeart/2005/8/layout/hProcess9"/>
    <dgm:cxn modelId="{382F7E30-2793-4CF1-B701-94E8CF3385BE}" srcId="{C2CD3898-DC2C-4193-9020-9D4A8BBDF68C}" destId="{9327EBA1-A71B-498F-9B53-3F4B9993ABC2}" srcOrd="0" destOrd="0" parTransId="{47991FCF-9CD7-46A3-8308-B911F62FB6A0}" sibTransId="{A54A8FE5-64FB-417D-B717-D1E9CBF127E1}"/>
    <dgm:cxn modelId="{2B55C4A5-F770-41EF-A32F-0648A0897E31}" type="presOf" srcId="{C2CD3898-DC2C-4193-9020-9D4A8BBDF68C}" destId="{112F5DEE-64BB-4E38-AAF5-DA01929AC3A6}" srcOrd="0" destOrd="0" presId="urn:microsoft.com/office/officeart/2005/8/layout/hProcess9"/>
    <dgm:cxn modelId="{5316CC0A-75A1-40FA-8188-09C2F386C47D}" type="presParOf" srcId="{112F5DEE-64BB-4E38-AAF5-DA01929AC3A6}" destId="{1A789657-A964-4935-8616-F2B67AD1D4D2}" srcOrd="0" destOrd="0" presId="urn:microsoft.com/office/officeart/2005/8/layout/hProcess9"/>
    <dgm:cxn modelId="{6DFE400E-C7F9-4217-9577-E751119354A1}" type="presParOf" srcId="{112F5DEE-64BB-4E38-AAF5-DA01929AC3A6}" destId="{0471C0AE-F041-4D9F-B76C-D63E88EC8356}" srcOrd="1" destOrd="0" presId="urn:microsoft.com/office/officeart/2005/8/layout/hProcess9"/>
    <dgm:cxn modelId="{96C28905-0385-4D12-999A-3A60E3ACFFF4}" type="presParOf" srcId="{0471C0AE-F041-4D9F-B76C-D63E88EC8356}" destId="{99A7C1C0-D204-4324-BE9B-9380E8017E4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C3B82C7-344A-437E-9A6D-6E44CC0848B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C491466-B6CE-4DD3-B4CE-5140BFBD32B1}" type="pres">
      <dgm:prSet presAssocID="{AC3B82C7-344A-437E-9A6D-6E44CC0848B7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4064DA1D-48C6-49F9-8E6B-D3C636D97CEE}" type="presOf" srcId="{AC3B82C7-344A-437E-9A6D-6E44CC0848B7}" destId="{CC491466-B6CE-4DD3-B4CE-5140BFBD32B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510AAA2-8D7C-4CCB-8972-18BFE5E2C91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8A29B58-823F-4723-B99A-71965EBB846B}">
      <dgm:prSet/>
      <dgm:spPr/>
      <dgm:t>
        <a:bodyPr/>
        <a:lstStyle/>
        <a:p>
          <a:r>
            <a:rPr lang="en-IN" dirty="0"/>
            <a:t>Tarang </a:t>
          </a:r>
        </a:p>
      </dgm:t>
    </dgm:pt>
    <dgm:pt modelId="{64FF8BAD-CE86-45E3-BC74-A3BF2316D2FE}" type="parTrans" cxnId="{D19A1FE6-AE02-4216-BB1F-E24FCF9BA814}">
      <dgm:prSet/>
      <dgm:spPr/>
      <dgm:t>
        <a:bodyPr/>
        <a:lstStyle/>
        <a:p>
          <a:endParaRPr lang="en-IN"/>
        </a:p>
      </dgm:t>
    </dgm:pt>
    <dgm:pt modelId="{6068291C-3A0F-4F96-A33F-2876C9FD55FC}" type="sibTrans" cxnId="{D19A1FE6-AE02-4216-BB1F-E24FCF9BA814}">
      <dgm:prSet/>
      <dgm:spPr/>
      <dgm:t>
        <a:bodyPr/>
        <a:lstStyle/>
        <a:p>
          <a:endParaRPr lang="en-IN"/>
        </a:p>
      </dgm:t>
    </dgm:pt>
    <dgm:pt modelId="{ABC8D147-47DF-46DD-9CA0-C4653344A266}" type="pres">
      <dgm:prSet presAssocID="{6510AAA2-8D7C-4CCB-8972-18BFE5E2C91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9E316AC-0CEC-44E7-8FF4-358684C37988}" type="pres">
      <dgm:prSet presAssocID="{88A29B58-823F-4723-B99A-71965EBB846B}" presName="horFlow" presStyleCnt="0"/>
      <dgm:spPr/>
    </dgm:pt>
    <dgm:pt modelId="{D5FA64E7-A412-4A86-A1A9-3CA62D2E50F9}" type="pres">
      <dgm:prSet presAssocID="{88A29B58-823F-4723-B99A-71965EBB846B}" presName="bigChev" presStyleLbl="node1" presStyleIdx="0" presStyleCnt="1"/>
      <dgm:spPr/>
    </dgm:pt>
  </dgm:ptLst>
  <dgm:cxnLst>
    <dgm:cxn modelId="{2BD55289-BEAA-44F1-BE0B-287C07D10615}" type="presOf" srcId="{88A29B58-823F-4723-B99A-71965EBB846B}" destId="{D5FA64E7-A412-4A86-A1A9-3CA62D2E50F9}" srcOrd="0" destOrd="0" presId="urn:microsoft.com/office/officeart/2005/8/layout/lProcess3"/>
    <dgm:cxn modelId="{E78BF9C2-7CB5-402E-930E-5DCA7AD9F249}" type="presOf" srcId="{6510AAA2-8D7C-4CCB-8972-18BFE5E2C919}" destId="{ABC8D147-47DF-46DD-9CA0-C4653344A266}" srcOrd="0" destOrd="0" presId="urn:microsoft.com/office/officeart/2005/8/layout/lProcess3"/>
    <dgm:cxn modelId="{D19A1FE6-AE02-4216-BB1F-E24FCF9BA814}" srcId="{6510AAA2-8D7C-4CCB-8972-18BFE5E2C919}" destId="{88A29B58-823F-4723-B99A-71965EBB846B}" srcOrd="0" destOrd="0" parTransId="{64FF8BAD-CE86-45E3-BC74-A3BF2316D2FE}" sibTransId="{6068291C-3A0F-4F96-A33F-2876C9FD55FC}"/>
    <dgm:cxn modelId="{127548F1-1514-44FF-9A0B-AC8FE22672BE}" type="presParOf" srcId="{ABC8D147-47DF-46DD-9CA0-C4653344A266}" destId="{69E316AC-0CEC-44E7-8FF4-358684C37988}" srcOrd="0" destOrd="0" presId="urn:microsoft.com/office/officeart/2005/8/layout/lProcess3"/>
    <dgm:cxn modelId="{8BF6FB7F-8477-4DCF-AC57-AF127E434BB0}" type="presParOf" srcId="{69E316AC-0CEC-44E7-8FF4-358684C37988}" destId="{D5FA64E7-A412-4A86-A1A9-3CA62D2E50F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2CD3898-DC2C-4193-9020-9D4A8BBDF6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327EBA1-A71B-498F-9B53-3F4B9993ABC2}">
      <dgm:prSet/>
      <dgm:spPr/>
      <dgm:t>
        <a:bodyPr/>
        <a:lstStyle/>
        <a:p>
          <a:r>
            <a:rPr lang="en-IN" i="1" dirty="0"/>
            <a:t>OUR VALUED AND REPEATED CUSTOMERS</a:t>
          </a:r>
          <a:endParaRPr lang="en-IN" dirty="0"/>
        </a:p>
      </dgm:t>
    </dgm:pt>
    <dgm:pt modelId="{47991FCF-9CD7-46A3-8308-B911F62FB6A0}" type="parTrans" cxnId="{382F7E30-2793-4CF1-B701-94E8CF3385BE}">
      <dgm:prSet/>
      <dgm:spPr/>
      <dgm:t>
        <a:bodyPr/>
        <a:lstStyle/>
        <a:p>
          <a:endParaRPr lang="en-IN"/>
        </a:p>
      </dgm:t>
    </dgm:pt>
    <dgm:pt modelId="{A54A8FE5-64FB-417D-B717-D1E9CBF127E1}" type="sibTrans" cxnId="{382F7E30-2793-4CF1-B701-94E8CF3385BE}">
      <dgm:prSet/>
      <dgm:spPr/>
      <dgm:t>
        <a:bodyPr/>
        <a:lstStyle/>
        <a:p>
          <a:endParaRPr lang="en-IN"/>
        </a:p>
      </dgm:t>
    </dgm:pt>
    <dgm:pt modelId="{112F5DEE-64BB-4E38-AAF5-DA01929AC3A6}" type="pres">
      <dgm:prSet presAssocID="{C2CD3898-DC2C-4193-9020-9D4A8BBDF68C}" presName="CompostProcess" presStyleCnt="0">
        <dgm:presLayoutVars>
          <dgm:dir/>
          <dgm:resizeHandles val="exact"/>
        </dgm:presLayoutVars>
      </dgm:prSet>
      <dgm:spPr/>
    </dgm:pt>
    <dgm:pt modelId="{1A789657-A964-4935-8616-F2B67AD1D4D2}" type="pres">
      <dgm:prSet presAssocID="{C2CD3898-DC2C-4193-9020-9D4A8BBDF68C}" presName="arrow" presStyleLbl="bgShp" presStyleIdx="0" presStyleCnt="1"/>
      <dgm:spPr/>
    </dgm:pt>
    <dgm:pt modelId="{0471C0AE-F041-4D9F-B76C-D63E88EC8356}" type="pres">
      <dgm:prSet presAssocID="{C2CD3898-DC2C-4193-9020-9D4A8BBDF68C}" presName="linearProcess" presStyleCnt="0"/>
      <dgm:spPr/>
    </dgm:pt>
    <dgm:pt modelId="{99A7C1C0-D204-4324-BE9B-9380E8017E44}" type="pres">
      <dgm:prSet presAssocID="{9327EBA1-A71B-498F-9B53-3F4B9993ABC2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3694E718-2B25-4B10-9EBE-BE0B82C2C2DD}" type="presOf" srcId="{9327EBA1-A71B-498F-9B53-3F4B9993ABC2}" destId="{99A7C1C0-D204-4324-BE9B-9380E8017E44}" srcOrd="0" destOrd="0" presId="urn:microsoft.com/office/officeart/2005/8/layout/hProcess9"/>
    <dgm:cxn modelId="{382F7E30-2793-4CF1-B701-94E8CF3385BE}" srcId="{C2CD3898-DC2C-4193-9020-9D4A8BBDF68C}" destId="{9327EBA1-A71B-498F-9B53-3F4B9993ABC2}" srcOrd="0" destOrd="0" parTransId="{47991FCF-9CD7-46A3-8308-B911F62FB6A0}" sibTransId="{A54A8FE5-64FB-417D-B717-D1E9CBF127E1}"/>
    <dgm:cxn modelId="{2B55C4A5-F770-41EF-A32F-0648A0897E31}" type="presOf" srcId="{C2CD3898-DC2C-4193-9020-9D4A8BBDF68C}" destId="{112F5DEE-64BB-4E38-AAF5-DA01929AC3A6}" srcOrd="0" destOrd="0" presId="urn:microsoft.com/office/officeart/2005/8/layout/hProcess9"/>
    <dgm:cxn modelId="{5316CC0A-75A1-40FA-8188-09C2F386C47D}" type="presParOf" srcId="{112F5DEE-64BB-4E38-AAF5-DA01929AC3A6}" destId="{1A789657-A964-4935-8616-F2B67AD1D4D2}" srcOrd="0" destOrd="0" presId="urn:microsoft.com/office/officeart/2005/8/layout/hProcess9"/>
    <dgm:cxn modelId="{6DFE400E-C7F9-4217-9577-E751119354A1}" type="presParOf" srcId="{112F5DEE-64BB-4E38-AAF5-DA01929AC3A6}" destId="{0471C0AE-F041-4D9F-B76C-D63E88EC8356}" srcOrd="1" destOrd="0" presId="urn:microsoft.com/office/officeart/2005/8/layout/hProcess9"/>
    <dgm:cxn modelId="{96C28905-0385-4D12-999A-3A60E3ACFFF4}" type="presParOf" srcId="{0471C0AE-F041-4D9F-B76C-D63E88EC8356}" destId="{99A7C1C0-D204-4324-BE9B-9380E8017E4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C3B82C7-344A-437E-9A6D-6E44CC0848B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C491466-B6CE-4DD3-B4CE-5140BFBD32B1}" type="pres">
      <dgm:prSet presAssocID="{AC3B82C7-344A-437E-9A6D-6E44CC0848B7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4064DA1D-48C6-49F9-8E6B-D3C636D97CEE}" type="presOf" srcId="{AC3B82C7-344A-437E-9A6D-6E44CC0848B7}" destId="{CC491466-B6CE-4DD3-B4CE-5140BFBD32B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510AAA2-8D7C-4CCB-8972-18BFE5E2C91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8A29B58-823F-4723-B99A-71965EBB846B}">
      <dgm:prSet/>
      <dgm:spPr/>
      <dgm:t>
        <a:bodyPr/>
        <a:lstStyle/>
        <a:p>
          <a:r>
            <a:rPr lang="en-IN" dirty="0"/>
            <a:t>Shiksha </a:t>
          </a:r>
          <a:r>
            <a:rPr lang="en-IN" dirty="0" err="1"/>
            <a:t>lok</a:t>
          </a:r>
          <a:r>
            <a:rPr lang="en-IN" dirty="0"/>
            <a:t> CGHS LTD. </a:t>
          </a:r>
        </a:p>
      </dgm:t>
    </dgm:pt>
    <dgm:pt modelId="{64FF8BAD-CE86-45E3-BC74-A3BF2316D2FE}" type="parTrans" cxnId="{D19A1FE6-AE02-4216-BB1F-E24FCF9BA814}">
      <dgm:prSet/>
      <dgm:spPr/>
      <dgm:t>
        <a:bodyPr/>
        <a:lstStyle/>
        <a:p>
          <a:endParaRPr lang="en-IN"/>
        </a:p>
      </dgm:t>
    </dgm:pt>
    <dgm:pt modelId="{6068291C-3A0F-4F96-A33F-2876C9FD55FC}" type="sibTrans" cxnId="{D19A1FE6-AE02-4216-BB1F-E24FCF9BA814}">
      <dgm:prSet/>
      <dgm:spPr/>
      <dgm:t>
        <a:bodyPr/>
        <a:lstStyle/>
        <a:p>
          <a:endParaRPr lang="en-IN"/>
        </a:p>
      </dgm:t>
    </dgm:pt>
    <dgm:pt modelId="{ABC8D147-47DF-46DD-9CA0-C4653344A266}" type="pres">
      <dgm:prSet presAssocID="{6510AAA2-8D7C-4CCB-8972-18BFE5E2C91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9E316AC-0CEC-44E7-8FF4-358684C37988}" type="pres">
      <dgm:prSet presAssocID="{88A29B58-823F-4723-B99A-71965EBB846B}" presName="horFlow" presStyleCnt="0"/>
      <dgm:spPr/>
    </dgm:pt>
    <dgm:pt modelId="{D5FA64E7-A412-4A86-A1A9-3CA62D2E50F9}" type="pres">
      <dgm:prSet presAssocID="{88A29B58-823F-4723-B99A-71965EBB846B}" presName="bigChev" presStyleLbl="node1" presStyleIdx="0" presStyleCnt="1"/>
      <dgm:spPr/>
    </dgm:pt>
  </dgm:ptLst>
  <dgm:cxnLst>
    <dgm:cxn modelId="{2BD55289-BEAA-44F1-BE0B-287C07D10615}" type="presOf" srcId="{88A29B58-823F-4723-B99A-71965EBB846B}" destId="{D5FA64E7-A412-4A86-A1A9-3CA62D2E50F9}" srcOrd="0" destOrd="0" presId="urn:microsoft.com/office/officeart/2005/8/layout/lProcess3"/>
    <dgm:cxn modelId="{E78BF9C2-7CB5-402E-930E-5DCA7AD9F249}" type="presOf" srcId="{6510AAA2-8D7C-4CCB-8972-18BFE5E2C919}" destId="{ABC8D147-47DF-46DD-9CA0-C4653344A266}" srcOrd="0" destOrd="0" presId="urn:microsoft.com/office/officeart/2005/8/layout/lProcess3"/>
    <dgm:cxn modelId="{D19A1FE6-AE02-4216-BB1F-E24FCF9BA814}" srcId="{6510AAA2-8D7C-4CCB-8972-18BFE5E2C919}" destId="{88A29B58-823F-4723-B99A-71965EBB846B}" srcOrd="0" destOrd="0" parTransId="{64FF8BAD-CE86-45E3-BC74-A3BF2316D2FE}" sibTransId="{6068291C-3A0F-4F96-A33F-2876C9FD55FC}"/>
    <dgm:cxn modelId="{127548F1-1514-44FF-9A0B-AC8FE22672BE}" type="presParOf" srcId="{ABC8D147-47DF-46DD-9CA0-C4653344A266}" destId="{69E316AC-0CEC-44E7-8FF4-358684C37988}" srcOrd="0" destOrd="0" presId="urn:microsoft.com/office/officeart/2005/8/layout/lProcess3"/>
    <dgm:cxn modelId="{8BF6FB7F-8477-4DCF-AC57-AF127E434BB0}" type="presParOf" srcId="{69E316AC-0CEC-44E7-8FF4-358684C37988}" destId="{D5FA64E7-A412-4A86-A1A9-3CA62D2E50F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2CD3898-DC2C-4193-9020-9D4A8BBDF6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327EBA1-A71B-498F-9B53-3F4B9993ABC2}">
      <dgm:prSet/>
      <dgm:spPr/>
      <dgm:t>
        <a:bodyPr/>
        <a:lstStyle/>
        <a:p>
          <a:r>
            <a:rPr lang="en-IN" i="1" dirty="0"/>
            <a:t>OUR VALUED AND REPEATED CUSTOMERS</a:t>
          </a:r>
          <a:endParaRPr lang="en-IN" dirty="0"/>
        </a:p>
      </dgm:t>
    </dgm:pt>
    <dgm:pt modelId="{47991FCF-9CD7-46A3-8308-B911F62FB6A0}" type="parTrans" cxnId="{382F7E30-2793-4CF1-B701-94E8CF3385BE}">
      <dgm:prSet/>
      <dgm:spPr/>
      <dgm:t>
        <a:bodyPr/>
        <a:lstStyle/>
        <a:p>
          <a:endParaRPr lang="en-IN"/>
        </a:p>
      </dgm:t>
    </dgm:pt>
    <dgm:pt modelId="{A54A8FE5-64FB-417D-B717-D1E9CBF127E1}" type="sibTrans" cxnId="{382F7E30-2793-4CF1-B701-94E8CF3385BE}">
      <dgm:prSet/>
      <dgm:spPr/>
      <dgm:t>
        <a:bodyPr/>
        <a:lstStyle/>
        <a:p>
          <a:endParaRPr lang="en-IN"/>
        </a:p>
      </dgm:t>
    </dgm:pt>
    <dgm:pt modelId="{112F5DEE-64BB-4E38-AAF5-DA01929AC3A6}" type="pres">
      <dgm:prSet presAssocID="{C2CD3898-DC2C-4193-9020-9D4A8BBDF68C}" presName="CompostProcess" presStyleCnt="0">
        <dgm:presLayoutVars>
          <dgm:dir/>
          <dgm:resizeHandles val="exact"/>
        </dgm:presLayoutVars>
      </dgm:prSet>
      <dgm:spPr/>
    </dgm:pt>
    <dgm:pt modelId="{1A789657-A964-4935-8616-F2B67AD1D4D2}" type="pres">
      <dgm:prSet presAssocID="{C2CD3898-DC2C-4193-9020-9D4A8BBDF68C}" presName="arrow" presStyleLbl="bgShp" presStyleIdx="0" presStyleCnt="1"/>
      <dgm:spPr/>
    </dgm:pt>
    <dgm:pt modelId="{0471C0AE-F041-4D9F-B76C-D63E88EC8356}" type="pres">
      <dgm:prSet presAssocID="{C2CD3898-DC2C-4193-9020-9D4A8BBDF68C}" presName="linearProcess" presStyleCnt="0"/>
      <dgm:spPr/>
    </dgm:pt>
    <dgm:pt modelId="{99A7C1C0-D204-4324-BE9B-9380E8017E44}" type="pres">
      <dgm:prSet presAssocID="{9327EBA1-A71B-498F-9B53-3F4B9993ABC2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3694E718-2B25-4B10-9EBE-BE0B82C2C2DD}" type="presOf" srcId="{9327EBA1-A71B-498F-9B53-3F4B9993ABC2}" destId="{99A7C1C0-D204-4324-BE9B-9380E8017E44}" srcOrd="0" destOrd="0" presId="urn:microsoft.com/office/officeart/2005/8/layout/hProcess9"/>
    <dgm:cxn modelId="{382F7E30-2793-4CF1-B701-94E8CF3385BE}" srcId="{C2CD3898-DC2C-4193-9020-9D4A8BBDF68C}" destId="{9327EBA1-A71B-498F-9B53-3F4B9993ABC2}" srcOrd="0" destOrd="0" parTransId="{47991FCF-9CD7-46A3-8308-B911F62FB6A0}" sibTransId="{A54A8FE5-64FB-417D-B717-D1E9CBF127E1}"/>
    <dgm:cxn modelId="{2B55C4A5-F770-41EF-A32F-0648A0897E31}" type="presOf" srcId="{C2CD3898-DC2C-4193-9020-9D4A8BBDF68C}" destId="{112F5DEE-64BB-4E38-AAF5-DA01929AC3A6}" srcOrd="0" destOrd="0" presId="urn:microsoft.com/office/officeart/2005/8/layout/hProcess9"/>
    <dgm:cxn modelId="{5316CC0A-75A1-40FA-8188-09C2F386C47D}" type="presParOf" srcId="{112F5DEE-64BB-4E38-AAF5-DA01929AC3A6}" destId="{1A789657-A964-4935-8616-F2B67AD1D4D2}" srcOrd="0" destOrd="0" presId="urn:microsoft.com/office/officeart/2005/8/layout/hProcess9"/>
    <dgm:cxn modelId="{6DFE400E-C7F9-4217-9577-E751119354A1}" type="presParOf" srcId="{112F5DEE-64BB-4E38-AAF5-DA01929AC3A6}" destId="{0471C0AE-F041-4D9F-B76C-D63E88EC8356}" srcOrd="1" destOrd="0" presId="urn:microsoft.com/office/officeart/2005/8/layout/hProcess9"/>
    <dgm:cxn modelId="{96C28905-0385-4D12-999A-3A60E3ACFFF4}" type="presParOf" srcId="{0471C0AE-F041-4D9F-B76C-D63E88EC8356}" destId="{99A7C1C0-D204-4324-BE9B-9380E8017E4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F98987-42FF-45C0-9979-A31229FA038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7B782D6-AAC3-4828-91A7-5C1294AE2CFC}">
      <dgm:prSet/>
      <dgm:spPr/>
      <dgm:t>
        <a:bodyPr/>
        <a:lstStyle/>
        <a:p>
          <a:r>
            <a:rPr lang="en-IN" dirty="0"/>
            <a:t>Airrex elevators, a legend in vertical transportation , safely serving more than 8000 families each year at their residence.</a:t>
          </a:r>
        </a:p>
      </dgm:t>
    </dgm:pt>
    <dgm:pt modelId="{060F6A59-9450-4596-BBCC-D54D7A27CD14}" type="parTrans" cxnId="{03473015-521B-4E4D-BD3F-57E213B3F1A3}">
      <dgm:prSet/>
      <dgm:spPr/>
      <dgm:t>
        <a:bodyPr/>
        <a:lstStyle/>
        <a:p>
          <a:endParaRPr lang="en-IN"/>
        </a:p>
      </dgm:t>
    </dgm:pt>
    <dgm:pt modelId="{9FD67AE9-CAD6-45D5-9CE3-78122B8E1F10}" type="sibTrans" cxnId="{03473015-521B-4E4D-BD3F-57E213B3F1A3}">
      <dgm:prSet/>
      <dgm:spPr/>
      <dgm:t>
        <a:bodyPr/>
        <a:lstStyle/>
        <a:p>
          <a:endParaRPr lang="en-IN"/>
        </a:p>
      </dgm:t>
    </dgm:pt>
    <dgm:pt modelId="{70CD974F-CBED-416F-B2F8-C6BDCC22B351}" type="pres">
      <dgm:prSet presAssocID="{EFF98987-42FF-45C0-9979-A31229FA0381}" presName="CompostProcess" presStyleCnt="0">
        <dgm:presLayoutVars>
          <dgm:dir/>
          <dgm:resizeHandles val="exact"/>
        </dgm:presLayoutVars>
      </dgm:prSet>
      <dgm:spPr/>
    </dgm:pt>
    <dgm:pt modelId="{BF5B2895-E25B-4A02-A4B8-DB7DFDA08F06}" type="pres">
      <dgm:prSet presAssocID="{EFF98987-42FF-45C0-9979-A31229FA0381}" presName="arrow" presStyleLbl="bgShp" presStyleIdx="0" presStyleCnt="1"/>
      <dgm:spPr/>
    </dgm:pt>
    <dgm:pt modelId="{AF1FBA5F-F4D6-4DA2-A06E-5F2FE9EEE1CE}" type="pres">
      <dgm:prSet presAssocID="{EFF98987-42FF-45C0-9979-A31229FA0381}" presName="linearProcess" presStyleCnt="0"/>
      <dgm:spPr/>
    </dgm:pt>
    <dgm:pt modelId="{FC608DB5-C2AD-4870-9E9F-C209CF086415}" type="pres">
      <dgm:prSet presAssocID="{77B782D6-AAC3-4828-91A7-5C1294AE2CFC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03473015-521B-4E4D-BD3F-57E213B3F1A3}" srcId="{EFF98987-42FF-45C0-9979-A31229FA0381}" destId="{77B782D6-AAC3-4828-91A7-5C1294AE2CFC}" srcOrd="0" destOrd="0" parTransId="{060F6A59-9450-4596-BBCC-D54D7A27CD14}" sibTransId="{9FD67AE9-CAD6-45D5-9CE3-78122B8E1F10}"/>
    <dgm:cxn modelId="{124B228E-5E7B-4B17-B4DC-66EE33B590D2}" type="presOf" srcId="{EFF98987-42FF-45C0-9979-A31229FA0381}" destId="{70CD974F-CBED-416F-B2F8-C6BDCC22B351}" srcOrd="0" destOrd="0" presId="urn:microsoft.com/office/officeart/2005/8/layout/hProcess9"/>
    <dgm:cxn modelId="{DFE5FAA9-CF5D-442E-9FF9-924528532843}" type="presOf" srcId="{77B782D6-AAC3-4828-91A7-5C1294AE2CFC}" destId="{FC608DB5-C2AD-4870-9E9F-C209CF086415}" srcOrd="0" destOrd="0" presId="urn:microsoft.com/office/officeart/2005/8/layout/hProcess9"/>
    <dgm:cxn modelId="{538F284C-E33C-4B4B-AF11-9EA4D8BA851B}" type="presParOf" srcId="{70CD974F-CBED-416F-B2F8-C6BDCC22B351}" destId="{BF5B2895-E25B-4A02-A4B8-DB7DFDA08F06}" srcOrd="0" destOrd="0" presId="urn:microsoft.com/office/officeart/2005/8/layout/hProcess9"/>
    <dgm:cxn modelId="{E115F583-C91F-4658-A943-C1BBA45C3393}" type="presParOf" srcId="{70CD974F-CBED-416F-B2F8-C6BDCC22B351}" destId="{AF1FBA5F-F4D6-4DA2-A06E-5F2FE9EEE1CE}" srcOrd="1" destOrd="0" presId="urn:microsoft.com/office/officeart/2005/8/layout/hProcess9"/>
    <dgm:cxn modelId="{7C14A4F5-9517-49EB-924F-0F92E15E2239}" type="presParOf" srcId="{AF1FBA5F-F4D6-4DA2-A06E-5F2FE9EEE1CE}" destId="{FC608DB5-C2AD-4870-9E9F-C209CF08641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AAA1BA0-F6F8-4B97-A6DB-6E57B21663C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314F8F22-0874-45C5-805A-93DD6D12D816}">
      <dgm:prSet/>
      <dgm:spPr/>
      <dgm:t>
        <a:bodyPr/>
        <a:lstStyle/>
        <a:p>
          <a:r>
            <a:rPr lang="en-IN" b="1" i="0" dirty="0"/>
            <a:t>Terms and conditions .</a:t>
          </a:r>
          <a:endParaRPr lang="en-IN" dirty="0"/>
        </a:p>
      </dgm:t>
    </dgm:pt>
    <dgm:pt modelId="{FC8EC207-55E8-45E3-A63E-CCAC2EAC0636}" type="parTrans" cxnId="{39D01C68-D0D6-432F-8689-9E75A60F470B}">
      <dgm:prSet/>
      <dgm:spPr/>
      <dgm:t>
        <a:bodyPr/>
        <a:lstStyle/>
        <a:p>
          <a:endParaRPr lang="en-IN"/>
        </a:p>
      </dgm:t>
    </dgm:pt>
    <dgm:pt modelId="{0A48242A-D14C-4F88-A60C-C2A9679E3787}" type="sibTrans" cxnId="{39D01C68-D0D6-432F-8689-9E75A60F470B}">
      <dgm:prSet/>
      <dgm:spPr/>
      <dgm:t>
        <a:bodyPr/>
        <a:lstStyle/>
        <a:p>
          <a:endParaRPr lang="en-IN"/>
        </a:p>
      </dgm:t>
    </dgm:pt>
    <dgm:pt modelId="{37B291D8-23DD-4565-89D4-149AC7098AA5}" type="pres">
      <dgm:prSet presAssocID="{AAAA1BA0-F6F8-4B97-A6DB-6E57B21663C4}" presName="CompostProcess" presStyleCnt="0">
        <dgm:presLayoutVars>
          <dgm:dir/>
          <dgm:resizeHandles val="exact"/>
        </dgm:presLayoutVars>
      </dgm:prSet>
      <dgm:spPr/>
    </dgm:pt>
    <dgm:pt modelId="{DA897514-C975-4498-A323-84B30493D1F1}" type="pres">
      <dgm:prSet presAssocID="{AAAA1BA0-F6F8-4B97-A6DB-6E57B21663C4}" presName="arrow" presStyleLbl="bgShp" presStyleIdx="0" presStyleCnt="1"/>
      <dgm:spPr/>
    </dgm:pt>
    <dgm:pt modelId="{CFA4761D-8F32-4024-95BD-D04618FA859C}" type="pres">
      <dgm:prSet presAssocID="{AAAA1BA0-F6F8-4B97-A6DB-6E57B21663C4}" presName="linearProcess" presStyleCnt="0"/>
      <dgm:spPr/>
    </dgm:pt>
    <dgm:pt modelId="{9840F903-76F2-4C98-A209-0B265F66AE72}" type="pres">
      <dgm:prSet presAssocID="{314F8F22-0874-45C5-805A-93DD6D12D816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37874520-103F-434E-B5F6-EC964B4034C3}" type="presOf" srcId="{314F8F22-0874-45C5-805A-93DD6D12D816}" destId="{9840F903-76F2-4C98-A209-0B265F66AE72}" srcOrd="0" destOrd="0" presId="urn:microsoft.com/office/officeart/2005/8/layout/hProcess9"/>
    <dgm:cxn modelId="{39D01C68-D0D6-432F-8689-9E75A60F470B}" srcId="{AAAA1BA0-F6F8-4B97-A6DB-6E57B21663C4}" destId="{314F8F22-0874-45C5-805A-93DD6D12D816}" srcOrd="0" destOrd="0" parTransId="{FC8EC207-55E8-45E3-A63E-CCAC2EAC0636}" sibTransId="{0A48242A-D14C-4F88-A60C-C2A9679E3787}"/>
    <dgm:cxn modelId="{B7C98DE5-64C5-4F4B-9C8E-1A972FF3CE4A}" type="presOf" srcId="{AAAA1BA0-F6F8-4B97-A6DB-6E57B21663C4}" destId="{37B291D8-23DD-4565-89D4-149AC7098AA5}" srcOrd="0" destOrd="0" presId="urn:microsoft.com/office/officeart/2005/8/layout/hProcess9"/>
    <dgm:cxn modelId="{B032529A-9A27-42D4-915E-CE49008C13AF}" type="presParOf" srcId="{37B291D8-23DD-4565-89D4-149AC7098AA5}" destId="{DA897514-C975-4498-A323-84B30493D1F1}" srcOrd="0" destOrd="0" presId="urn:microsoft.com/office/officeart/2005/8/layout/hProcess9"/>
    <dgm:cxn modelId="{54528997-DBC7-4CE5-B5B6-72895666D037}" type="presParOf" srcId="{37B291D8-23DD-4565-89D4-149AC7098AA5}" destId="{CFA4761D-8F32-4024-95BD-D04618FA859C}" srcOrd="1" destOrd="0" presId="urn:microsoft.com/office/officeart/2005/8/layout/hProcess9"/>
    <dgm:cxn modelId="{21A9C642-8D1E-461F-A12C-3FF9F316AA24}" type="presParOf" srcId="{CFA4761D-8F32-4024-95BD-D04618FA859C}" destId="{9840F903-76F2-4C98-A209-0B265F66AE7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8C6E0AC-947C-47A8-8B29-A83ABF972AE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0DA409D7-0E34-418E-A33B-2BE2F868138D}">
      <dgm:prSet/>
      <dgm:spPr/>
      <dgm:t>
        <a:bodyPr/>
        <a:lstStyle/>
        <a:p>
          <a:r>
            <a:rPr lang="en-IN" b="0" i="0" dirty="0" err="1"/>
            <a:t>Airrex</a:t>
          </a:r>
          <a:r>
            <a:rPr lang="en-IN" b="0" i="0" dirty="0"/>
            <a:t> offers service visit </a:t>
          </a:r>
          <a:r>
            <a:rPr lang="en-IN" b="1" i="0" dirty="0"/>
            <a:t>(9+3)=12 </a:t>
          </a:r>
          <a:r>
            <a:rPr lang="en-IN" b="0" i="0" dirty="0"/>
            <a:t>per year, with 24*7 service and 60 min expose time </a:t>
          </a:r>
          <a:endParaRPr lang="en-IN" dirty="0"/>
        </a:p>
      </dgm:t>
    </dgm:pt>
    <dgm:pt modelId="{F7FF5D79-30DC-4359-A737-72899D505581}" type="parTrans" cxnId="{00BED023-5B9C-4EE4-8E97-07C58B0D8937}">
      <dgm:prSet/>
      <dgm:spPr/>
      <dgm:t>
        <a:bodyPr/>
        <a:lstStyle/>
        <a:p>
          <a:endParaRPr lang="en-IN"/>
        </a:p>
      </dgm:t>
    </dgm:pt>
    <dgm:pt modelId="{7FBE178F-1404-4E37-A87C-0C652EF89ADC}" type="sibTrans" cxnId="{00BED023-5B9C-4EE4-8E97-07C58B0D8937}">
      <dgm:prSet/>
      <dgm:spPr/>
      <dgm:t>
        <a:bodyPr/>
        <a:lstStyle/>
        <a:p>
          <a:endParaRPr lang="en-IN"/>
        </a:p>
      </dgm:t>
    </dgm:pt>
    <dgm:pt modelId="{9D8C4519-D5E3-4A09-BE65-DA9789C06D62}">
      <dgm:prSet/>
      <dgm:spPr/>
      <dgm:t>
        <a:bodyPr/>
        <a:lstStyle/>
        <a:p>
          <a:r>
            <a:rPr lang="en-IN" b="0" i="0" dirty="0"/>
            <a:t>During the service period all electrical and mechanical parts will be replaced by Airrex elevators.</a:t>
          </a:r>
          <a:endParaRPr lang="en-IN" dirty="0"/>
        </a:p>
      </dgm:t>
    </dgm:pt>
    <dgm:pt modelId="{6B820F17-096D-40A7-9D67-9FD8B5572719}" type="parTrans" cxnId="{C9E2E705-5ED6-46E9-8F09-A51973B838B4}">
      <dgm:prSet/>
      <dgm:spPr/>
      <dgm:t>
        <a:bodyPr/>
        <a:lstStyle/>
        <a:p>
          <a:endParaRPr lang="en-IN"/>
        </a:p>
      </dgm:t>
    </dgm:pt>
    <dgm:pt modelId="{9298EF49-0EC1-4D7F-B166-096286982202}" type="sibTrans" cxnId="{C9E2E705-5ED6-46E9-8F09-A51973B838B4}">
      <dgm:prSet/>
      <dgm:spPr/>
      <dgm:t>
        <a:bodyPr/>
        <a:lstStyle/>
        <a:p>
          <a:endParaRPr lang="en-IN"/>
        </a:p>
      </dgm:t>
    </dgm:pt>
    <dgm:pt modelId="{706FD6A3-4E44-47CF-98F4-BC335F2FDF17}">
      <dgm:prSet/>
      <dgm:spPr/>
      <dgm:t>
        <a:bodyPr/>
        <a:lstStyle/>
        <a:p>
          <a:r>
            <a:rPr lang="en-IN" b="0" i="0"/>
            <a:t>AMC doesn’t covers any damage caused by water inlet .</a:t>
          </a:r>
          <a:endParaRPr lang="en-IN"/>
        </a:p>
      </dgm:t>
    </dgm:pt>
    <dgm:pt modelId="{A70CE179-903C-4C31-8818-797474E85118}" type="parTrans" cxnId="{815E6924-5B8A-459B-A67D-4774AEC53B17}">
      <dgm:prSet/>
      <dgm:spPr/>
      <dgm:t>
        <a:bodyPr/>
        <a:lstStyle/>
        <a:p>
          <a:endParaRPr lang="en-IN"/>
        </a:p>
      </dgm:t>
    </dgm:pt>
    <dgm:pt modelId="{A711F579-12A0-432D-BEEE-D687131B7786}" type="sibTrans" cxnId="{815E6924-5B8A-459B-A67D-4774AEC53B17}">
      <dgm:prSet/>
      <dgm:spPr/>
      <dgm:t>
        <a:bodyPr/>
        <a:lstStyle/>
        <a:p>
          <a:endParaRPr lang="en-IN"/>
        </a:p>
      </dgm:t>
    </dgm:pt>
    <dgm:pt modelId="{4045666B-E950-4C28-940E-6E18D7B02092}">
      <dgm:prSet/>
      <dgm:spPr/>
      <dgm:t>
        <a:bodyPr/>
        <a:lstStyle/>
        <a:p>
          <a:r>
            <a:rPr lang="en-IN" b="0" i="0"/>
            <a:t>Any short circuit happens due to client main supply, will be taken care by client itself.</a:t>
          </a:r>
          <a:endParaRPr lang="en-IN"/>
        </a:p>
      </dgm:t>
    </dgm:pt>
    <dgm:pt modelId="{DF8EC4AD-88BE-4597-BDAD-57E6328525F6}" type="parTrans" cxnId="{57ED7984-982A-41F8-BF43-8BB61EC91A4C}">
      <dgm:prSet/>
      <dgm:spPr/>
      <dgm:t>
        <a:bodyPr/>
        <a:lstStyle/>
        <a:p>
          <a:endParaRPr lang="en-IN"/>
        </a:p>
      </dgm:t>
    </dgm:pt>
    <dgm:pt modelId="{91D48644-F4DC-479D-9094-FDACE1FC9A09}" type="sibTrans" cxnId="{57ED7984-982A-41F8-BF43-8BB61EC91A4C}">
      <dgm:prSet/>
      <dgm:spPr/>
      <dgm:t>
        <a:bodyPr/>
        <a:lstStyle/>
        <a:p>
          <a:endParaRPr lang="en-IN"/>
        </a:p>
      </dgm:t>
    </dgm:pt>
    <dgm:pt modelId="{19CBED47-495A-4F19-BADA-B195CD9006D5}">
      <dgm:prSet/>
      <dgm:spPr/>
      <dgm:t>
        <a:bodyPr/>
        <a:lstStyle/>
        <a:p>
          <a:r>
            <a:rPr lang="en-IN" b="0" i="0"/>
            <a:t>Control panel assembly MCB is under Airrex scope and will be changed by us if needed.</a:t>
          </a:r>
          <a:endParaRPr lang="en-IN"/>
        </a:p>
      </dgm:t>
    </dgm:pt>
    <dgm:pt modelId="{799BF2B7-DC0C-4903-85CC-4265F2183B04}" type="parTrans" cxnId="{3061438C-F3F2-418B-B747-4E7C52816D75}">
      <dgm:prSet/>
      <dgm:spPr/>
      <dgm:t>
        <a:bodyPr/>
        <a:lstStyle/>
        <a:p>
          <a:endParaRPr lang="en-IN"/>
        </a:p>
      </dgm:t>
    </dgm:pt>
    <dgm:pt modelId="{A8D42DDC-E828-4FDC-9F71-A71ABF972352}" type="sibTrans" cxnId="{3061438C-F3F2-418B-B747-4E7C52816D75}">
      <dgm:prSet/>
      <dgm:spPr/>
      <dgm:t>
        <a:bodyPr/>
        <a:lstStyle/>
        <a:p>
          <a:endParaRPr lang="en-IN"/>
        </a:p>
      </dgm:t>
    </dgm:pt>
    <dgm:pt modelId="{5AA3F601-7C78-4668-96EE-E177AE1C9956}">
      <dgm:prSet/>
      <dgm:spPr/>
      <dgm:t>
        <a:bodyPr/>
        <a:lstStyle/>
        <a:p>
          <a:r>
            <a:rPr lang="en-IN" b="0" i="0"/>
            <a:t>AMC doesn’t covers any forcefully done damages such as dent on doors, cabin panel, display etc.</a:t>
          </a:r>
          <a:endParaRPr lang="en-IN"/>
        </a:p>
      </dgm:t>
    </dgm:pt>
    <dgm:pt modelId="{D5384B28-BAE6-4849-BA0D-0388853CD7F3}" type="parTrans" cxnId="{E8DBC0CD-5B22-45FC-8675-F592F945A1BF}">
      <dgm:prSet/>
      <dgm:spPr/>
      <dgm:t>
        <a:bodyPr/>
        <a:lstStyle/>
        <a:p>
          <a:endParaRPr lang="en-IN"/>
        </a:p>
      </dgm:t>
    </dgm:pt>
    <dgm:pt modelId="{A065B91E-3BFD-42D3-BC41-18DD43DB76C0}" type="sibTrans" cxnId="{E8DBC0CD-5B22-45FC-8675-F592F945A1BF}">
      <dgm:prSet/>
      <dgm:spPr/>
      <dgm:t>
        <a:bodyPr/>
        <a:lstStyle/>
        <a:p>
          <a:endParaRPr lang="en-IN"/>
        </a:p>
      </dgm:t>
    </dgm:pt>
    <dgm:pt modelId="{5BDCAF2A-6D95-46E5-9A85-683A707F6BC8}">
      <dgm:prSet/>
      <dgm:spPr/>
      <dgm:t>
        <a:bodyPr/>
        <a:lstStyle/>
        <a:p>
          <a:r>
            <a:rPr lang="en-IN" b="0" i="0"/>
            <a:t>Responsible for any lift accidents.</a:t>
          </a:r>
          <a:endParaRPr lang="en-IN"/>
        </a:p>
      </dgm:t>
    </dgm:pt>
    <dgm:pt modelId="{CDBC764B-0563-48AB-AD4E-99EDC1312F43}" type="parTrans" cxnId="{E4A72871-E4DC-4D8A-BC91-439B52B08F7B}">
      <dgm:prSet/>
      <dgm:spPr/>
      <dgm:t>
        <a:bodyPr/>
        <a:lstStyle/>
        <a:p>
          <a:endParaRPr lang="en-IN"/>
        </a:p>
      </dgm:t>
    </dgm:pt>
    <dgm:pt modelId="{DDF701C6-18A8-4198-9707-C6F60EB157EE}" type="sibTrans" cxnId="{E4A72871-E4DC-4D8A-BC91-439B52B08F7B}">
      <dgm:prSet/>
      <dgm:spPr/>
      <dgm:t>
        <a:bodyPr/>
        <a:lstStyle/>
        <a:p>
          <a:endParaRPr lang="en-IN"/>
        </a:p>
      </dgm:t>
    </dgm:pt>
    <dgm:pt modelId="{D80E772F-92FB-4213-8520-1CEF40619EE3}" type="pres">
      <dgm:prSet presAssocID="{E8C6E0AC-947C-47A8-8B29-A83ABF972AEC}" presName="CompostProcess" presStyleCnt="0">
        <dgm:presLayoutVars>
          <dgm:dir/>
          <dgm:resizeHandles val="exact"/>
        </dgm:presLayoutVars>
      </dgm:prSet>
      <dgm:spPr/>
    </dgm:pt>
    <dgm:pt modelId="{E2CA5C46-5F0C-4ACA-BB6D-2941FCCD5961}" type="pres">
      <dgm:prSet presAssocID="{E8C6E0AC-947C-47A8-8B29-A83ABF972AEC}" presName="arrow" presStyleLbl="bgShp" presStyleIdx="0" presStyleCnt="1"/>
      <dgm:spPr/>
    </dgm:pt>
    <dgm:pt modelId="{44EF44A9-6A34-4B17-8572-BFEB87C082F9}" type="pres">
      <dgm:prSet presAssocID="{E8C6E0AC-947C-47A8-8B29-A83ABF972AEC}" presName="linearProcess" presStyleCnt="0"/>
      <dgm:spPr/>
    </dgm:pt>
    <dgm:pt modelId="{60280335-1F76-4882-AE7C-3AAB9386E5B4}" type="pres">
      <dgm:prSet presAssocID="{0DA409D7-0E34-418E-A33B-2BE2F868138D}" presName="textNode" presStyleLbl="node1" presStyleIdx="0" presStyleCnt="7">
        <dgm:presLayoutVars>
          <dgm:bulletEnabled val="1"/>
        </dgm:presLayoutVars>
      </dgm:prSet>
      <dgm:spPr/>
    </dgm:pt>
    <dgm:pt modelId="{C5146C3C-D6FE-4F48-BEFB-F15DC1B3E995}" type="pres">
      <dgm:prSet presAssocID="{7FBE178F-1404-4E37-A87C-0C652EF89ADC}" presName="sibTrans" presStyleCnt="0"/>
      <dgm:spPr/>
    </dgm:pt>
    <dgm:pt modelId="{651021D9-5BAC-47A4-BADA-94077A2FCBE1}" type="pres">
      <dgm:prSet presAssocID="{9D8C4519-D5E3-4A09-BE65-DA9789C06D62}" presName="textNode" presStyleLbl="node1" presStyleIdx="1" presStyleCnt="7">
        <dgm:presLayoutVars>
          <dgm:bulletEnabled val="1"/>
        </dgm:presLayoutVars>
      </dgm:prSet>
      <dgm:spPr/>
    </dgm:pt>
    <dgm:pt modelId="{FC69A955-228C-4B20-A63A-58C1B1930138}" type="pres">
      <dgm:prSet presAssocID="{9298EF49-0EC1-4D7F-B166-096286982202}" presName="sibTrans" presStyleCnt="0"/>
      <dgm:spPr/>
    </dgm:pt>
    <dgm:pt modelId="{5DCF8673-5AF7-409D-AC30-0E11950B04BE}" type="pres">
      <dgm:prSet presAssocID="{706FD6A3-4E44-47CF-98F4-BC335F2FDF17}" presName="textNode" presStyleLbl="node1" presStyleIdx="2" presStyleCnt="7">
        <dgm:presLayoutVars>
          <dgm:bulletEnabled val="1"/>
        </dgm:presLayoutVars>
      </dgm:prSet>
      <dgm:spPr/>
    </dgm:pt>
    <dgm:pt modelId="{ACDE4761-C694-44F4-A124-0B2DB5BC1C83}" type="pres">
      <dgm:prSet presAssocID="{A711F579-12A0-432D-BEEE-D687131B7786}" presName="sibTrans" presStyleCnt="0"/>
      <dgm:spPr/>
    </dgm:pt>
    <dgm:pt modelId="{94018419-4E5E-4A18-B7A2-6B2C66675867}" type="pres">
      <dgm:prSet presAssocID="{4045666B-E950-4C28-940E-6E18D7B02092}" presName="textNode" presStyleLbl="node1" presStyleIdx="3" presStyleCnt="7">
        <dgm:presLayoutVars>
          <dgm:bulletEnabled val="1"/>
        </dgm:presLayoutVars>
      </dgm:prSet>
      <dgm:spPr/>
    </dgm:pt>
    <dgm:pt modelId="{493F4450-DD31-4E38-AFE4-DEF5A4B249ED}" type="pres">
      <dgm:prSet presAssocID="{91D48644-F4DC-479D-9094-FDACE1FC9A09}" presName="sibTrans" presStyleCnt="0"/>
      <dgm:spPr/>
    </dgm:pt>
    <dgm:pt modelId="{FBFD443C-1C6F-4899-B04B-AEAC60D0B58E}" type="pres">
      <dgm:prSet presAssocID="{19CBED47-495A-4F19-BADA-B195CD9006D5}" presName="textNode" presStyleLbl="node1" presStyleIdx="4" presStyleCnt="7">
        <dgm:presLayoutVars>
          <dgm:bulletEnabled val="1"/>
        </dgm:presLayoutVars>
      </dgm:prSet>
      <dgm:spPr/>
    </dgm:pt>
    <dgm:pt modelId="{60A4A221-0D7D-4437-B934-A2A6FD6CB41A}" type="pres">
      <dgm:prSet presAssocID="{A8D42DDC-E828-4FDC-9F71-A71ABF972352}" presName="sibTrans" presStyleCnt="0"/>
      <dgm:spPr/>
    </dgm:pt>
    <dgm:pt modelId="{C026C315-EC6C-4704-831F-C1FFC0B8D370}" type="pres">
      <dgm:prSet presAssocID="{5AA3F601-7C78-4668-96EE-E177AE1C9956}" presName="textNode" presStyleLbl="node1" presStyleIdx="5" presStyleCnt="7">
        <dgm:presLayoutVars>
          <dgm:bulletEnabled val="1"/>
        </dgm:presLayoutVars>
      </dgm:prSet>
      <dgm:spPr/>
    </dgm:pt>
    <dgm:pt modelId="{C779B5D2-BE5B-420F-B4E1-FD5B2FA20050}" type="pres">
      <dgm:prSet presAssocID="{A065B91E-3BFD-42D3-BC41-18DD43DB76C0}" presName="sibTrans" presStyleCnt="0"/>
      <dgm:spPr/>
    </dgm:pt>
    <dgm:pt modelId="{1F3B8ADA-5E11-40B9-927D-0E47A7E57390}" type="pres">
      <dgm:prSet presAssocID="{5BDCAF2A-6D95-46E5-9A85-683A707F6BC8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C9E2E705-5ED6-46E9-8F09-A51973B838B4}" srcId="{E8C6E0AC-947C-47A8-8B29-A83ABF972AEC}" destId="{9D8C4519-D5E3-4A09-BE65-DA9789C06D62}" srcOrd="1" destOrd="0" parTransId="{6B820F17-096D-40A7-9D67-9FD8B5572719}" sibTransId="{9298EF49-0EC1-4D7F-B166-096286982202}"/>
    <dgm:cxn modelId="{00BED023-5B9C-4EE4-8E97-07C58B0D8937}" srcId="{E8C6E0AC-947C-47A8-8B29-A83ABF972AEC}" destId="{0DA409D7-0E34-418E-A33B-2BE2F868138D}" srcOrd="0" destOrd="0" parTransId="{F7FF5D79-30DC-4359-A737-72899D505581}" sibTransId="{7FBE178F-1404-4E37-A87C-0C652EF89ADC}"/>
    <dgm:cxn modelId="{815E6924-5B8A-459B-A67D-4774AEC53B17}" srcId="{E8C6E0AC-947C-47A8-8B29-A83ABF972AEC}" destId="{706FD6A3-4E44-47CF-98F4-BC335F2FDF17}" srcOrd="2" destOrd="0" parTransId="{A70CE179-903C-4C31-8818-797474E85118}" sibTransId="{A711F579-12A0-432D-BEEE-D687131B7786}"/>
    <dgm:cxn modelId="{9FED5135-6E68-4C9A-9D84-A58FE474DEEA}" type="presOf" srcId="{706FD6A3-4E44-47CF-98F4-BC335F2FDF17}" destId="{5DCF8673-5AF7-409D-AC30-0E11950B04BE}" srcOrd="0" destOrd="0" presId="urn:microsoft.com/office/officeart/2005/8/layout/hProcess9"/>
    <dgm:cxn modelId="{B5449446-C77F-4DCE-A65C-7C53CBEC8891}" type="presOf" srcId="{5AA3F601-7C78-4668-96EE-E177AE1C9956}" destId="{C026C315-EC6C-4704-831F-C1FFC0B8D370}" srcOrd="0" destOrd="0" presId="urn:microsoft.com/office/officeart/2005/8/layout/hProcess9"/>
    <dgm:cxn modelId="{B55AD649-958F-4C62-B68C-78ABE982F3CB}" type="presOf" srcId="{5BDCAF2A-6D95-46E5-9A85-683A707F6BC8}" destId="{1F3B8ADA-5E11-40B9-927D-0E47A7E57390}" srcOrd="0" destOrd="0" presId="urn:microsoft.com/office/officeart/2005/8/layout/hProcess9"/>
    <dgm:cxn modelId="{E4A72871-E4DC-4D8A-BC91-439B52B08F7B}" srcId="{E8C6E0AC-947C-47A8-8B29-A83ABF972AEC}" destId="{5BDCAF2A-6D95-46E5-9A85-683A707F6BC8}" srcOrd="6" destOrd="0" parTransId="{CDBC764B-0563-48AB-AD4E-99EDC1312F43}" sibTransId="{DDF701C6-18A8-4198-9707-C6F60EB157EE}"/>
    <dgm:cxn modelId="{57ED7984-982A-41F8-BF43-8BB61EC91A4C}" srcId="{E8C6E0AC-947C-47A8-8B29-A83ABF972AEC}" destId="{4045666B-E950-4C28-940E-6E18D7B02092}" srcOrd="3" destOrd="0" parTransId="{DF8EC4AD-88BE-4597-BDAD-57E6328525F6}" sibTransId="{91D48644-F4DC-479D-9094-FDACE1FC9A09}"/>
    <dgm:cxn modelId="{3061438C-F3F2-418B-B747-4E7C52816D75}" srcId="{E8C6E0AC-947C-47A8-8B29-A83ABF972AEC}" destId="{19CBED47-495A-4F19-BADA-B195CD9006D5}" srcOrd="4" destOrd="0" parTransId="{799BF2B7-DC0C-4903-85CC-4265F2183B04}" sibTransId="{A8D42DDC-E828-4FDC-9F71-A71ABF972352}"/>
    <dgm:cxn modelId="{6612B0AF-303C-443B-BB84-AE49581E4B12}" type="presOf" srcId="{E8C6E0AC-947C-47A8-8B29-A83ABF972AEC}" destId="{D80E772F-92FB-4213-8520-1CEF40619EE3}" srcOrd="0" destOrd="0" presId="urn:microsoft.com/office/officeart/2005/8/layout/hProcess9"/>
    <dgm:cxn modelId="{42B7AEC5-B568-4C9B-B09A-123384662ABB}" type="presOf" srcId="{0DA409D7-0E34-418E-A33B-2BE2F868138D}" destId="{60280335-1F76-4882-AE7C-3AAB9386E5B4}" srcOrd="0" destOrd="0" presId="urn:microsoft.com/office/officeart/2005/8/layout/hProcess9"/>
    <dgm:cxn modelId="{DE2193CA-1019-48F0-BD4C-237302519A13}" type="presOf" srcId="{4045666B-E950-4C28-940E-6E18D7B02092}" destId="{94018419-4E5E-4A18-B7A2-6B2C66675867}" srcOrd="0" destOrd="0" presId="urn:microsoft.com/office/officeart/2005/8/layout/hProcess9"/>
    <dgm:cxn modelId="{E8DBC0CD-5B22-45FC-8675-F592F945A1BF}" srcId="{E8C6E0AC-947C-47A8-8B29-A83ABF972AEC}" destId="{5AA3F601-7C78-4668-96EE-E177AE1C9956}" srcOrd="5" destOrd="0" parTransId="{D5384B28-BAE6-4849-BA0D-0388853CD7F3}" sibTransId="{A065B91E-3BFD-42D3-BC41-18DD43DB76C0}"/>
    <dgm:cxn modelId="{29F6A2D6-A048-443D-AC3D-398F4E140422}" type="presOf" srcId="{19CBED47-495A-4F19-BADA-B195CD9006D5}" destId="{FBFD443C-1C6F-4899-B04B-AEAC60D0B58E}" srcOrd="0" destOrd="0" presId="urn:microsoft.com/office/officeart/2005/8/layout/hProcess9"/>
    <dgm:cxn modelId="{CF842CFC-E5BA-4D3C-A599-37A21806E794}" type="presOf" srcId="{9D8C4519-D5E3-4A09-BE65-DA9789C06D62}" destId="{651021D9-5BAC-47A4-BADA-94077A2FCBE1}" srcOrd="0" destOrd="0" presId="urn:microsoft.com/office/officeart/2005/8/layout/hProcess9"/>
    <dgm:cxn modelId="{B7E6BA75-6A21-4F98-AF07-133F90FACFD3}" type="presParOf" srcId="{D80E772F-92FB-4213-8520-1CEF40619EE3}" destId="{E2CA5C46-5F0C-4ACA-BB6D-2941FCCD5961}" srcOrd="0" destOrd="0" presId="urn:microsoft.com/office/officeart/2005/8/layout/hProcess9"/>
    <dgm:cxn modelId="{8F741927-90D0-4B65-8B7F-FCC5391DE7E9}" type="presParOf" srcId="{D80E772F-92FB-4213-8520-1CEF40619EE3}" destId="{44EF44A9-6A34-4B17-8572-BFEB87C082F9}" srcOrd="1" destOrd="0" presId="urn:microsoft.com/office/officeart/2005/8/layout/hProcess9"/>
    <dgm:cxn modelId="{D7E77F6B-B6E0-432A-9258-A1946C7B46A6}" type="presParOf" srcId="{44EF44A9-6A34-4B17-8572-BFEB87C082F9}" destId="{60280335-1F76-4882-AE7C-3AAB9386E5B4}" srcOrd="0" destOrd="0" presId="urn:microsoft.com/office/officeart/2005/8/layout/hProcess9"/>
    <dgm:cxn modelId="{1C512473-D6DB-4F75-ADE1-A08A64AC60DC}" type="presParOf" srcId="{44EF44A9-6A34-4B17-8572-BFEB87C082F9}" destId="{C5146C3C-D6FE-4F48-BEFB-F15DC1B3E995}" srcOrd="1" destOrd="0" presId="urn:microsoft.com/office/officeart/2005/8/layout/hProcess9"/>
    <dgm:cxn modelId="{1D567AF7-B770-4C23-AB6C-730E7E2E29D4}" type="presParOf" srcId="{44EF44A9-6A34-4B17-8572-BFEB87C082F9}" destId="{651021D9-5BAC-47A4-BADA-94077A2FCBE1}" srcOrd="2" destOrd="0" presId="urn:microsoft.com/office/officeart/2005/8/layout/hProcess9"/>
    <dgm:cxn modelId="{AB57A938-D6BD-47E3-967D-BB9514F7891B}" type="presParOf" srcId="{44EF44A9-6A34-4B17-8572-BFEB87C082F9}" destId="{FC69A955-228C-4B20-A63A-58C1B1930138}" srcOrd="3" destOrd="0" presId="urn:microsoft.com/office/officeart/2005/8/layout/hProcess9"/>
    <dgm:cxn modelId="{36BC38F9-1359-4252-A990-802B27E6DEF4}" type="presParOf" srcId="{44EF44A9-6A34-4B17-8572-BFEB87C082F9}" destId="{5DCF8673-5AF7-409D-AC30-0E11950B04BE}" srcOrd="4" destOrd="0" presId="urn:microsoft.com/office/officeart/2005/8/layout/hProcess9"/>
    <dgm:cxn modelId="{E70C1AFA-05AD-4655-94AE-CAC6BD1D6EFF}" type="presParOf" srcId="{44EF44A9-6A34-4B17-8572-BFEB87C082F9}" destId="{ACDE4761-C694-44F4-A124-0B2DB5BC1C83}" srcOrd="5" destOrd="0" presId="urn:microsoft.com/office/officeart/2005/8/layout/hProcess9"/>
    <dgm:cxn modelId="{3F58FAD7-B7DB-4EFA-A630-92E255716100}" type="presParOf" srcId="{44EF44A9-6A34-4B17-8572-BFEB87C082F9}" destId="{94018419-4E5E-4A18-B7A2-6B2C66675867}" srcOrd="6" destOrd="0" presId="urn:microsoft.com/office/officeart/2005/8/layout/hProcess9"/>
    <dgm:cxn modelId="{36156723-1C06-4E9F-9582-13C189EE348E}" type="presParOf" srcId="{44EF44A9-6A34-4B17-8572-BFEB87C082F9}" destId="{493F4450-DD31-4E38-AFE4-DEF5A4B249ED}" srcOrd="7" destOrd="0" presId="urn:microsoft.com/office/officeart/2005/8/layout/hProcess9"/>
    <dgm:cxn modelId="{6A464050-A306-4E54-97D5-F65EA7CC14A6}" type="presParOf" srcId="{44EF44A9-6A34-4B17-8572-BFEB87C082F9}" destId="{FBFD443C-1C6F-4899-B04B-AEAC60D0B58E}" srcOrd="8" destOrd="0" presId="urn:microsoft.com/office/officeart/2005/8/layout/hProcess9"/>
    <dgm:cxn modelId="{8C6E2F05-79A3-458B-8923-922D570E10C8}" type="presParOf" srcId="{44EF44A9-6A34-4B17-8572-BFEB87C082F9}" destId="{60A4A221-0D7D-4437-B934-A2A6FD6CB41A}" srcOrd="9" destOrd="0" presId="urn:microsoft.com/office/officeart/2005/8/layout/hProcess9"/>
    <dgm:cxn modelId="{88A9E25D-309A-4C7F-9994-7A72DFE1CAA1}" type="presParOf" srcId="{44EF44A9-6A34-4B17-8572-BFEB87C082F9}" destId="{C026C315-EC6C-4704-831F-C1FFC0B8D370}" srcOrd="10" destOrd="0" presId="urn:microsoft.com/office/officeart/2005/8/layout/hProcess9"/>
    <dgm:cxn modelId="{F75A107F-C17A-4CD9-B5B3-865AE517ACAD}" type="presParOf" srcId="{44EF44A9-6A34-4B17-8572-BFEB87C082F9}" destId="{C779B5D2-BE5B-420F-B4E1-FD5B2FA20050}" srcOrd="11" destOrd="0" presId="urn:microsoft.com/office/officeart/2005/8/layout/hProcess9"/>
    <dgm:cxn modelId="{C1BA3ABA-D479-47DC-A000-7E317FBD0D55}" type="presParOf" srcId="{44EF44A9-6A34-4B17-8572-BFEB87C082F9}" destId="{1F3B8ADA-5E11-40B9-927D-0E47A7E57390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D45E6A9-7D0B-4D96-8A4E-0509F737013D}" type="doc">
      <dgm:prSet loTypeId="urn:microsoft.com/office/officeart/2005/8/layout/venn1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7911379-0506-44F0-AFBD-1715FC62C70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IN" b="1" dirty="0"/>
            <a:t>Thank you</a:t>
          </a:r>
          <a:endParaRPr lang="en-IN" dirty="0"/>
        </a:p>
      </dgm:t>
    </dgm:pt>
    <dgm:pt modelId="{8FF0F961-0189-4EDE-B16B-9DE749CD3BAD}" type="parTrans" cxnId="{11B87BE4-08C4-4964-84E7-54DBDFFBD90D}">
      <dgm:prSet/>
      <dgm:spPr/>
      <dgm:t>
        <a:bodyPr/>
        <a:lstStyle/>
        <a:p>
          <a:endParaRPr lang="en-IN"/>
        </a:p>
      </dgm:t>
    </dgm:pt>
    <dgm:pt modelId="{93BBD46C-E88C-40F0-92A5-06543171251E}" type="sibTrans" cxnId="{11B87BE4-08C4-4964-84E7-54DBDFFBD90D}">
      <dgm:prSet/>
      <dgm:spPr/>
      <dgm:t>
        <a:bodyPr/>
        <a:lstStyle/>
        <a:p>
          <a:endParaRPr lang="en-IN"/>
        </a:p>
      </dgm:t>
    </dgm:pt>
    <dgm:pt modelId="{E6F6AABA-8D34-4067-94C2-36C86E7765C8}" type="pres">
      <dgm:prSet presAssocID="{4D45E6A9-7D0B-4D96-8A4E-0509F737013D}" presName="compositeShape" presStyleCnt="0">
        <dgm:presLayoutVars>
          <dgm:chMax val="7"/>
          <dgm:dir/>
          <dgm:resizeHandles val="exact"/>
        </dgm:presLayoutVars>
      </dgm:prSet>
      <dgm:spPr/>
    </dgm:pt>
    <dgm:pt modelId="{FBC3FAE8-DDEB-47A2-85E6-B340E563DCBF}" type="pres">
      <dgm:prSet presAssocID="{C7911379-0506-44F0-AFBD-1715FC62C707}" presName="circ1TxSh" presStyleLbl="vennNode1" presStyleIdx="0" presStyleCnt="1"/>
      <dgm:spPr/>
    </dgm:pt>
  </dgm:ptLst>
  <dgm:cxnLst>
    <dgm:cxn modelId="{7FAAB044-C77C-405F-B5E3-6E66DE1F3FDA}" type="presOf" srcId="{4D45E6A9-7D0B-4D96-8A4E-0509F737013D}" destId="{E6F6AABA-8D34-4067-94C2-36C86E7765C8}" srcOrd="0" destOrd="0" presId="urn:microsoft.com/office/officeart/2005/8/layout/venn1"/>
    <dgm:cxn modelId="{11B87BE4-08C4-4964-84E7-54DBDFFBD90D}" srcId="{4D45E6A9-7D0B-4D96-8A4E-0509F737013D}" destId="{C7911379-0506-44F0-AFBD-1715FC62C707}" srcOrd="0" destOrd="0" parTransId="{8FF0F961-0189-4EDE-B16B-9DE749CD3BAD}" sibTransId="{93BBD46C-E88C-40F0-92A5-06543171251E}"/>
    <dgm:cxn modelId="{B3FE00ED-AAD0-47B6-A33F-12731243154C}" type="presOf" srcId="{C7911379-0506-44F0-AFBD-1715FC62C707}" destId="{FBC3FAE8-DDEB-47A2-85E6-B340E563DCBF}" srcOrd="0" destOrd="0" presId="urn:microsoft.com/office/officeart/2005/8/layout/venn1"/>
    <dgm:cxn modelId="{30F00132-E0D2-43C9-B4CA-A3CEEEEAE348}" type="presParOf" srcId="{E6F6AABA-8D34-4067-94C2-36C86E7765C8}" destId="{FBC3FAE8-DDEB-47A2-85E6-B340E563DCB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53656-18AE-4989-AAD8-03EE3641B2AF}">
      <dsp:nvSpPr>
        <dsp:cNvPr id="0" name=""/>
        <dsp:cNvSpPr/>
      </dsp:nvSpPr>
      <dsp:spPr>
        <a:xfrm>
          <a:off x="788669" y="0"/>
          <a:ext cx="8938260" cy="13255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8D6E6-F7C9-454F-ADCD-73A1D3A77769}">
      <dsp:nvSpPr>
        <dsp:cNvPr id="0" name=""/>
        <dsp:cNvSpPr/>
      </dsp:nvSpPr>
      <dsp:spPr>
        <a:xfrm>
          <a:off x="1955244" y="397668"/>
          <a:ext cx="6605111" cy="5302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AIRREX</a:t>
          </a:r>
          <a:r>
            <a:rPr lang="en-US" sz="2200" b="1" kern="1200" dirty="0"/>
            <a:t> </a:t>
          </a:r>
          <a:r>
            <a:rPr lang="en-US" sz="2200" kern="1200" dirty="0"/>
            <a:t>ELEVATORS</a:t>
          </a:r>
          <a:r>
            <a:rPr lang="en-US" sz="2200" b="1" kern="1200" dirty="0"/>
            <a:t>  we are known for .</a:t>
          </a:r>
          <a:endParaRPr lang="en-IN" sz="2200" kern="1200" dirty="0"/>
        </a:p>
      </dsp:txBody>
      <dsp:txXfrm>
        <a:off x="1981127" y="423551"/>
        <a:ext cx="6553345" cy="4784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66CAB-BF79-42AF-88DB-038FFC6C0B88}">
      <dsp:nvSpPr>
        <dsp:cNvPr id="0" name=""/>
        <dsp:cNvSpPr/>
      </dsp:nvSpPr>
      <dsp:spPr>
        <a:xfrm>
          <a:off x="0" y="4519834"/>
          <a:ext cx="10515600" cy="42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Our repeated and satisfied customers.</a:t>
          </a:r>
          <a:endParaRPr lang="en-IN" sz="2000" b="1" kern="1200" dirty="0"/>
        </a:p>
      </dsp:txBody>
      <dsp:txXfrm>
        <a:off x="0" y="4519834"/>
        <a:ext cx="10515600" cy="423790"/>
      </dsp:txXfrm>
    </dsp:sp>
    <dsp:sp modelId="{6F2223AF-15E6-4703-A27A-CD50D599A422}">
      <dsp:nvSpPr>
        <dsp:cNvPr id="0" name=""/>
        <dsp:cNvSpPr/>
      </dsp:nvSpPr>
      <dsp:spPr>
        <a:xfrm rot="10800000">
          <a:off x="0" y="3874401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continuous efforts and innovations towards the technology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3874401"/>
        <a:ext cx="10515600" cy="423513"/>
      </dsp:txXfrm>
    </dsp:sp>
    <dsp:sp modelId="{32BCD7FA-C1EF-46D8-A0B4-D7DA04E8F3F0}">
      <dsp:nvSpPr>
        <dsp:cNvPr id="0" name=""/>
        <dsp:cNvSpPr/>
      </dsp:nvSpPr>
      <dsp:spPr>
        <a:xfrm rot="10800000">
          <a:off x="0" y="3228968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Fair and transparent customer policies 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3228968"/>
        <a:ext cx="10515600" cy="423513"/>
      </dsp:txXfrm>
    </dsp:sp>
    <dsp:sp modelId="{B8513C45-0203-4CE0-B756-F6EF7704F45B}">
      <dsp:nvSpPr>
        <dsp:cNvPr id="0" name=""/>
        <dsp:cNvSpPr/>
      </dsp:nvSpPr>
      <dsp:spPr>
        <a:xfrm rot="10800000">
          <a:off x="0" y="2583535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Trained and skilled Engineers and technicians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2583535"/>
        <a:ext cx="10515600" cy="423513"/>
      </dsp:txXfrm>
    </dsp:sp>
    <dsp:sp modelId="{541069A5-3127-4BBA-8914-B543203AC900}">
      <dsp:nvSpPr>
        <dsp:cNvPr id="0" name=""/>
        <dsp:cNvSpPr/>
      </dsp:nvSpPr>
      <dsp:spPr>
        <a:xfrm rot="10800000">
          <a:off x="0" y="1938102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highly precise German tools making no wear and tear to the products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1938102"/>
        <a:ext cx="10515600" cy="423513"/>
      </dsp:txXfrm>
    </dsp:sp>
    <dsp:sp modelId="{4D12C08F-0478-4BE5-B246-FEE501AA4284}">
      <dsp:nvSpPr>
        <dsp:cNvPr id="0" name=""/>
        <dsp:cNvSpPr/>
      </dsp:nvSpPr>
      <dsp:spPr>
        <a:xfrm rot="10800000">
          <a:off x="0" y="1292670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least breakdown hours</a:t>
          </a:r>
          <a:r>
            <a:rPr lang="en-US" sz="1400" kern="1200" dirty="0"/>
            <a:t> .</a:t>
          </a:r>
          <a:endParaRPr lang="en-IN" sz="1400" kern="1200" dirty="0"/>
        </a:p>
      </dsp:txBody>
      <dsp:txXfrm rot="10800000">
        <a:off x="0" y="1292670"/>
        <a:ext cx="10515600" cy="423513"/>
      </dsp:txXfrm>
    </dsp:sp>
    <dsp:sp modelId="{0D1DFB53-008B-49AF-A26C-DEF38916762F}">
      <dsp:nvSpPr>
        <dsp:cNvPr id="0" name=""/>
        <dsp:cNvSpPr/>
      </dsp:nvSpPr>
      <dsp:spPr>
        <a:xfrm rot="10800000">
          <a:off x="0" y="661302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Focused customer safety and delivering non stop comfort rides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661302"/>
        <a:ext cx="10515600" cy="423513"/>
      </dsp:txXfrm>
    </dsp:sp>
    <dsp:sp modelId="{6405A349-D33B-4194-9819-319BDD80286C}">
      <dsp:nvSpPr>
        <dsp:cNvPr id="0" name=""/>
        <dsp:cNvSpPr/>
      </dsp:nvSpPr>
      <dsp:spPr>
        <a:xfrm rot="10800000">
          <a:off x="0" y="0"/>
          <a:ext cx="10515600" cy="65178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best in class after sales services across pan India </a:t>
          </a:r>
          <a:r>
            <a:rPr lang="en-US" sz="1400" kern="1200" dirty="0"/>
            <a:t>.</a:t>
          </a:r>
          <a:endParaRPr lang="en-IN" sz="1400" kern="1200" dirty="0"/>
        </a:p>
      </dsp:txBody>
      <dsp:txXfrm rot="10800000">
        <a:off x="0" y="0"/>
        <a:ext cx="10515600" cy="4235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A46A8-8FC1-4DE9-89BC-F5BD29D18CD6}">
      <dsp:nvSpPr>
        <dsp:cNvPr id="0" name=""/>
        <dsp:cNvSpPr/>
      </dsp:nvSpPr>
      <dsp:spPr>
        <a:xfrm>
          <a:off x="0" y="3193"/>
          <a:ext cx="10515600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500" kern="1200" dirty="0"/>
            <a:t>Why Airrex elevator?</a:t>
          </a:r>
        </a:p>
      </dsp:txBody>
      <dsp:txXfrm>
        <a:off x="64397" y="67590"/>
        <a:ext cx="10386806" cy="11903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87861-398F-42BB-9CAB-EF924F13067E}">
      <dsp:nvSpPr>
        <dsp:cNvPr id="0" name=""/>
        <dsp:cNvSpPr/>
      </dsp:nvSpPr>
      <dsp:spPr>
        <a:xfrm>
          <a:off x="600" y="1443937"/>
          <a:ext cx="2615774" cy="130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Assurance to the quality of service.</a:t>
          </a:r>
        </a:p>
      </dsp:txBody>
      <dsp:txXfrm>
        <a:off x="600" y="1443937"/>
        <a:ext cx="2615774" cy="1307887"/>
      </dsp:txXfrm>
    </dsp:sp>
    <dsp:sp modelId="{09C0F09A-9068-479C-9504-D1E41772C0D7}">
      <dsp:nvSpPr>
        <dsp:cNvPr id="0" name=""/>
        <dsp:cNvSpPr/>
      </dsp:nvSpPr>
      <dsp:spPr>
        <a:xfrm>
          <a:off x="3165687" y="1443937"/>
          <a:ext cx="2615774" cy="130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Our backbone ,our specialized team and members.</a:t>
          </a:r>
        </a:p>
      </dsp:txBody>
      <dsp:txXfrm>
        <a:off x="3165687" y="1443937"/>
        <a:ext cx="2615774" cy="1307887"/>
      </dsp:txXfrm>
    </dsp:sp>
    <dsp:sp modelId="{C2AD9F37-EA51-4E57-B738-ED368E9BE68B}">
      <dsp:nvSpPr>
        <dsp:cNvPr id="0" name=""/>
        <dsp:cNvSpPr/>
      </dsp:nvSpPr>
      <dsp:spPr>
        <a:xfrm>
          <a:off x="6330774" y="1443937"/>
          <a:ext cx="2615774" cy="130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/>
            <a:t>Not more than 24 hours breakdown in last consecutive 3 years .</a:t>
          </a:r>
        </a:p>
      </dsp:txBody>
      <dsp:txXfrm>
        <a:off x="6330774" y="1443937"/>
        <a:ext cx="2615774" cy="13078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681E1-BC44-4946-8B6B-7C82C97F4FE3}">
      <dsp:nvSpPr>
        <dsp:cNvPr id="0" name=""/>
        <dsp:cNvSpPr/>
      </dsp:nvSpPr>
      <dsp:spPr>
        <a:xfrm>
          <a:off x="0" y="38270"/>
          <a:ext cx="5247250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/>
            <a:t>RANGE WE ARE SERVING</a:t>
          </a:r>
          <a:endParaRPr lang="en-IN" sz="3200" kern="1200" dirty="0"/>
        </a:p>
      </dsp:txBody>
      <dsp:txXfrm>
        <a:off x="37467" y="75737"/>
        <a:ext cx="5172316" cy="6925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78E85-AA7F-457A-8254-427FAECC081A}">
      <dsp:nvSpPr>
        <dsp:cNvPr id="0" name=""/>
        <dsp:cNvSpPr/>
      </dsp:nvSpPr>
      <dsp:spPr>
        <a:xfrm>
          <a:off x="4735" y="40"/>
          <a:ext cx="9697235" cy="16331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We are serving a wide range of elevator services across pan </a:t>
          </a:r>
          <a:r>
            <a:rPr lang="en-IN" sz="3200" kern="1200" dirty="0" err="1"/>
            <a:t>india</a:t>
          </a:r>
          <a:r>
            <a:rPr lang="en-IN" sz="3200" kern="1200" dirty="0"/>
            <a:t> as per the requirements.</a:t>
          </a:r>
        </a:p>
      </dsp:txBody>
      <dsp:txXfrm>
        <a:off x="84461" y="79766"/>
        <a:ext cx="9537783" cy="1473733"/>
      </dsp:txXfrm>
    </dsp:sp>
    <dsp:sp modelId="{C21AF5C3-5585-4256-8E87-FBD449B652D8}">
      <dsp:nvSpPr>
        <dsp:cNvPr id="0" name=""/>
        <dsp:cNvSpPr/>
      </dsp:nvSpPr>
      <dsp:spPr>
        <a:xfrm>
          <a:off x="0" y="1714925"/>
          <a:ext cx="9697235" cy="16331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Such as residential, industrial, malls, parking lifts ,capsule lifts.</a:t>
          </a:r>
        </a:p>
      </dsp:txBody>
      <dsp:txXfrm>
        <a:off x="79726" y="1794651"/>
        <a:ext cx="9537783" cy="14737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B227F-C765-454E-8DC9-71E150BADBC4}">
      <dsp:nvSpPr>
        <dsp:cNvPr id="0" name=""/>
        <dsp:cNvSpPr/>
      </dsp:nvSpPr>
      <dsp:spPr>
        <a:xfrm>
          <a:off x="0" y="190590"/>
          <a:ext cx="56692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Services at a glance</a:t>
          </a:r>
        </a:p>
      </dsp:txBody>
      <dsp:txXfrm>
        <a:off x="48005" y="238595"/>
        <a:ext cx="5573270" cy="88737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B227F-C765-454E-8DC9-71E150BADBC4}">
      <dsp:nvSpPr>
        <dsp:cNvPr id="0" name=""/>
        <dsp:cNvSpPr/>
      </dsp:nvSpPr>
      <dsp:spPr>
        <a:xfrm>
          <a:off x="0" y="190590"/>
          <a:ext cx="56692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Services at a glance</a:t>
          </a:r>
        </a:p>
      </dsp:txBody>
      <dsp:txXfrm>
        <a:off x="48005" y="238595"/>
        <a:ext cx="5573270" cy="8873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B227F-C765-454E-8DC9-71E150BADBC4}">
      <dsp:nvSpPr>
        <dsp:cNvPr id="0" name=""/>
        <dsp:cNvSpPr/>
      </dsp:nvSpPr>
      <dsp:spPr>
        <a:xfrm>
          <a:off x="0" y="190590"/>
          <a:ext cx="56692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Services at a glance</a:t>
          </a:r>
        </a:p>
      </dsp:txBody>
      <dsp:txXfrm>
        <a:off x="48005" y="238595"/>
        <a:ext cx="5573270" cy="8873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A64E7-A412-4A86-A1A9-3CA62D2E50F9}">
      <dsp:nvSpPr>
        <dsp:cNvPr id="0" name=""/>
        <dsp:cNvSpPr/>
      </dsp:nvSpPr>
      <dsp:spPr>
        <a:xfrm>
          <a:off x="0" y="950912"/>
          <a:ext cx="3932237" cy="1572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300" kern="1200" dirty="0"/>
            <a:t>Sunshine Avenue</a:t>
          </a:r>
        </a:p>
      </dsp:txBody>
      <dsp:txXfrm>
        <a:off x="786447" y="950912"/>
        <a:ext cx="2359343" cy="15728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89657-A964-4935-8616-F2B67AD1D4D2}">
      <dsp:nvSpPr>
        <dsp:cNvPr id="0" name=""/>
        <dsp:cNvSpPr/>
      </dsp:nvSpPr>
      <dsp:spPr>
        <a:xfrm>
          <a:off x="316523" y="0"/>
          <a:ext cx="3587261" cy="134791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7C1C0-D204-4324-BE9B-9380E8017E44}">
      <dsp:nvSpPr>
        <dsp:cNvPr id="0" name=""/>
        <dsp:cNvSpPr/>
      </dsp:nvSpPr>
      <dsp:spPr>
        <a:xfrm>
          <a:off x="0" y="404373"/>
          <a:ext cx="4220308" cy="539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i="1" kern="1200" dirty="0"/>
            <a:t>OUR VALUED AND REPEATED CUSTOMERS</a:t>
          </a:r>
          <a:endParaRPr lang="en-IN" sz="1600" kern="1200" dirty="0"/>
        </a:p>
      </dsp:txBody>
      <dsp:txXfrm>
        <a:off x="26320" y="430693"/>
        <a:ext cx="4167668" cy="4865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A64E7-A412-4A86-A1A9-3CA62D2E50F9}">
      <dsp:nvSpPr>
        <dsp:cNvPr id="0" name=""/>
        <dsp:cNvSpPr/>
      </dsp:nvSpPr>
      <dsp:spPr>
        <a:xfrm>
          <a:off x="0" y="950912"/>
          <a:ext cx="3932237" cy="1572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310" tIns="33655" rIns="0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300" kern="1200" dirty="0"/>
            <a:t>Tarang </a:t>
          </a:r>
        </a:p>
      </dsp:txBody>
      <dsp:txXfrm>
        <a:off x="786447" y="950912"/>
        <a:ext cx="2359343" cy="157289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89657-A964-4935-8616-F2B67AD1D4D2}">
      <dsp:nvSpPr>
        <dsp:cNvPr id="0" name=""/>
        <dsp:cNvSpPr/>
      </dsp:nvSpPr>
      <dsp:spPr>
        <a:xfrm>
          <a:off x="316523" y="0"/>
          <a:ext cx="3587261" cy="134791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7C1C0-D204-4324-BE9B-9380E8017E44}">
      <dsp:nvSpPr>
        <dsp:cNvPr id="0" name=""/>
        <dsp:cNvSpPr/>
      </dsp:nvSpPr>
      <dsp:spPr>
        <a:xfrm>
          <a:off x="0" y="404373"/>
          <a:ext cx="4220308" cy="539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i="1" kern="1200" dirty="0"/>
            <a:t>OUR VALUED AND REPEATED CUSTOMERS</a:t>
          </a:r>
          <a:endParaRPr lang="en-IN" sz="1600" kern="1200" dirty="0"/>
        </a:p>
      </dsp:txBody>
      <dsp:txXfrm>
        <a:off x="26320" y="430693"/>
        <a:ext cx="4167668" cy="4865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A64E7-A412-4A86-A1A9-3CA62D2E50F9}">
      <dsp:nvSpPr>
        <dsp:cNvPr id="0" name=""/>
        <dsp:cNvSpPr/>
      </dsp:nvSpPr>
      <dsp:spPr>
        <a:xfrm>
          <a:off x="0" y="950912"/>
          <a:ext cx="3932237" cy="1572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Shiksha </a:t>
          </a:r>
          <a:r>
            <a:rPr lang="en-IN" sz="3600" kern="1200" dirty="0" err="1"/>
            <a:t>lok</a:t>
          </a:r>
          <a:r>
            <a:rPr lang="en-IN" sz="3600" kern="1200" dirty="0"/>
            <a:t> CGHS LTD. </a:t>
          </a:r>
        </a:p>
      </dsp:txBody>
      <dsp:txXfrm>
        <a:off x="786447" y="950912"/>
        <a:ext cx="2359343" cy="157289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89657-A964-4935-8616-F2B67AD1D4D2}">
      <dsp:nvSpPr>
        <dsp:cNvPr id="0" name=""/>
        <dsp:cNvSpPr/>
      </dsp:nvSpPr>
      <dsp:spPr>
        <a:xfrm>
          <a:off x="316523" y="0"/>
          <a:ext cx="3587261" cy="134791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7C1C0-D204-4324-BE9B-9380E8017E44}">
      <dsp:nvSpPr>
        <dsp:cNvPr id="0" name=""/>
        <dsp:cNvSpPr/>
      </dsp:nvSpPr>
      <dsp:spPr>
        <a:xfrm>
          <a:off x="0" y="404373"/>
          <a:ext cx="4220308" cy="539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i="1" kern="1200" dirty="0"/>
            <a:t>OUR VALUED AND REPEATED CUSTOMERS</a:t>
          </a:r>
          <a:endParaRPr lang="en-IN" sz="1600" kern="1200" dirty="0"/>
        </a:p>
      </dsp:txBody>
      <dsp:txXfrm>
        <a:off x="26320" y="430693"/>
        <a:ext cx="4167668" cy="48652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B2895-E25B-4A02-A4B8-DB7DFDA08F06}">
      <dsp:nvSpPr>
        <dsp:cNvPr id="0" name=""/>
        <dsp:cNvSpPr/>
      </dsp:nvSpPr>
      <dsp:spPr>
        <a:xfrm>
          <a:off x="277485" y="0"/>
          <a:ext cx="3144832" cy="540199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08DB5-C2AD-4870-9E9F-C209CF086415}">
      <dsp:nvSpPr>
        <dsp:cNvPr id="0" name=""/>
        <dsp:cNvSpPr/>
      </dsp:nvSpPr>
      <dsp:spPr>
        <a:xfrm>
          <a:off x="161866" y="1620598"/>
          <a:ext cx="3376070" cy="21607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Airrex elevators, a legend in vertical transportation , safely serving more than 8000 families each year at their residence.</a:t>
          </a:r>
        </a:p>
      </dsp:txBody>
      <dsp:txXfrm>
        <a:off x="267347" y="1726079"/>
        <a:ext cx="3165108" cy="19498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97514-C975-4498-A323-84B30493D1F1}">
      <dsp:nvSpPr>
        <dsp:cNvPr id="0" name=""/>
        <dsp:cNvSpPr/>
      </dsp:nvSpPr>
      <dsp:spPr>
        <a:xfrm>
          <a:off x="705354" y="0"/>
          <a:ext cx="7994014" cy="140053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0F903-76F2-4C98-A209-0B265F66AE72}">
      <dsp:nvSpPr>
        <dsp:cNvPr id="0" name=""/>
        <dsp:cNvSpPr/>
      </dsp:nvSpPr>
      <dsp:spPr>
        <a:xfrm>
          <a:off x="2983060" y="420158"/>
          <a:ext cx="3438601" cy="5602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i="0" kern="1200" dirty="0"/>
            <a:t>Terms and conditions .</a:t>
          </a:r>
          <a:endParaRPr lang="en-IN" sz="2300" kern="1200" dirty="0"/>
        </a:p>
      </dsp:txBody>
      <dsp:txXfrm>
        <a:off x="3010407" y="447505"/>
        <a:ext cx="3383907" cy="50551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A5C46-5F0C-4ACA-BB6D-2941FCCD5961}">
      <dsp:nvSpPr>
        <dsp:cNvPr id="0" name=""/>
        <dsp:cNvSpPr/>
      </dsp:nvSpPr>
      <dsp:spPr>
        <a:xfrm>
          <a:off x="724385" y="0"/>
          <a:ext cx="8209702" cy="45602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280335-1F76-4882-AE7C-3AAB9386E5B4}">
      <dsp:nvSpPr>
        <dsp:cNvPr id="0" name=""/>
        <dsp:cNvSpPr/>
      </dsp:nvSpPr>
      <dsp:spPr>
        <a:xfrm>
          <a:off x="825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 dirty="0" err="1"/>
            <a:t>Airrex</a:t>
          </a:r>
          <a:r>
            <a:rPr lang="en-IN" sz="1200" b="0" i="0" kern="1200" dirty="0"/>
            <a:t> offers service visit </a:t>
          </a:r>
          <a:r>
            <a:rPr lang="en-IN" sz="1200" b="1" i="0" kern="1200" dirty="0"/>
            <a:t>(9+3)=12 </a:t>
          </a:r>
          <a:r>
            <a:rPr lang="en-IN" sz="1200" b="0" i="0" kern="1200" dirty="0"/>
            <a:t>per year, with 24*7 service and 60 min expose time </a:t>
          </a:r>
          <a:endParaRPr lang="en-IN" sz="1200" kern="1200" dirty="0"/>
        </a:p>
      </dsp:txBody>
      <dsp:txXfrm>
        <a:off x="65401" y="1432658"/>
        <a:ext cx="1193700" cy="1694958"/>
      </dsp:txXfrm>
    </dsp:sp>
    <dsp:sp modelId="{651021D9-5BAC-47A4-BADA-94077A2FCBE1}">
      <dsp:nvSpPr>
        <dsp:cNvPr id="0" name=""/>
        <dsp:cNvSpPr/>
      </dsp:nvSpPr>
      <dsp:spPr>
        <a:xfrm>
          <a:off x="1389820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 dirty="0"/>
            <a:t>During the service period all electrical and mechanical parts will be replaced by Airrex elevators.</a:t>
          </a:r>
          <a:endParaRPr lang="en-IN" sz="1200" kern="1200" dirty="0"/>
        </a:p>
      </dsp:txBody>
      <dsp:txXfrm>
        <a:off x="1454396" y="1432658"/>
        <a:ext cx="1193700" cy="1694958"/>
      </dsp:txXfrm>
    </dsp:sp>
    <dsp:sp modelId="{5DCF8673-5AF7-409D-AC30-0E11950B04BE}">
      <dsp:nvSpPr>
        <dsp:cNvPr id="0" name=""/>
        <dsp:cNvSpPr/>
      </dsp:nvSpPr>
      <dsp:spPr>
        <a:xfrm>
          <a:off x="2778815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/>
            <a:t>AMC doesn’t covers any damage caused by water inlet .</a:t>
          </a:r>
          <a:endParaRPr lang="en-IN" sz="1200" kern="1200"/>
        </a:p>
      </dsp:txBody>
      <dsp:txXfrm>
        <a:off x="2843391" y="1432658"/>
        <a:ext cx="1193700" cy="1694958"/>
      </dsp:txXfrm>
    </dsp:sp>
    <dsp:sp modelId="{94018419-4E5E-4A18-B7A2-6B2C66675867}">
      <dsp:nvSpPr>
        <dsp:cNvPr id="0" name=""/>
        <dsp:cNvSpPr/>
      </dsp:nvSpPr>
      <dsp:spPr>
        <a:xfrm>
          <a:off x="4167810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/>
            <a:t>Any short circuit happens due to client main supply, will be taken care by client itself.</a:t>
          </a:r>
          <a:endParaRPr lang="en-IN" sz="1200" kern="1200"/>
        </a:p>
      </dsp:txBody>
      <dsp:txXfrm>
        <a:off x="4232386" y="1432658"/>
        <a:ext cx="1193700" cy="1694958"/>
      </dsp:txXfrm>
    </dsp:sp>
    <dsp:sp modelId="{FBFD443C-1C6F-4899-B04B-AEAC60D0B58E}">
      <dsp:nvSpPr>
        <dsp:cNvPr id="0" name=""/>
        <dsp:cNvSpPr/>
      </dsp:nvSpPr>
      <dsp:spPr>
        <a:xfrm>
          <a:off x="5556805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/>
            <a:t>Control panel assembly MCB is under Airrex scope and will be changed by us if needed.</a:t>
          </a:r>
          <a:endParaRPr lang="en-IN" sz="1200" kern="1200"/>
        </a:p>
      </dsp:txBody>
      <dsp:txXfrm>
        <a:off x="5621381" y="1432658"/>
        <a:ext cx="1193700" cy="1694958"/>
      </dsp:txXfrm>
    </dsp:sp>
    <dsp:sp modelId="{C026C315-EC6C-4704-831F-C1FFC0B8D370}">
      <dsp:nvSpPr>
        <dsp:cNvPr id="0" name=""/>
        <dsp:cNvSpPr/>
      </dsp:nvSpPr>
      <dsp:spPr>
        <a:xfrm>
          <a:off x="6945800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/>
            <a:t>AMC doesn’t covers any forcefully done damages such as dent on doors, cabin panel, display etc.</a:t>
          </a:r>
          <a:endParaRPr lang="en-IN" sz="1200" kern="1200"/>
        </a:p>
      </dsp:txBody>
      <dsp:txXfrm>
        <a:off x="7010376" y="1432658"/>
        <a:ext cx="1193700" cy="1694958"/>
      </dsp:txXfrm>
    </dsp:sp>
    <dsp:sp modelId="{1F3B8ADA-5E11-40B9-927D-0E47A7E57390}">
      <dsp:nvSpPr>
        <dsp:cNvPr id="0" name=""/>
        <dsp:cNvSpPr/>
      </dsp:nvSpPr>
      <dsp:spPr>
        <a:xfrm>
          <a:off x="8334795" y="1368082"/>
          <a:ext cx="1322852" cy="1824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0" i="0" kern="1200"/>
            <a:t>Responsible for any lift accidents.</a:t>
          </a:r>
          <a:endParaRPr lang="en-IN" sz="1200" kern="1200"/>
        </a:p>
      </dsp:txBody>
      <dsp:txXfrm>
        <a:off x="8399371" y="1432658"/>
        <a:ext cx="1193700" cy="169495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3FAE8-DDEB-47A2-85E6-B340E563DCBF}">
      <dsp:nvSpPr>
        <dsp:cNvPr id="0" name=""/>
        <dsp:cNvSpPr/>
      </dsp:nvSpPr>
      <dsp:spPr>
        <a:xfrm>
          <a:off x="2730534" y="0"/>
          <a:ext cx="2956817" cy="2956817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700" b="1" kern="1200" dirty="0"/>
            <a:t>Thank you</a:t>
          </a:r>
          <a:endParaRPr lang="en-IN" sz="5700" kern="1200" dirty="0"/>
        </a:p>
      </dsp:txBody>
      <dsp:txXfrm>
        <a:off x="3163550" y="433016"/>
        <a:ext cx="2090785" cy="2090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85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62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04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96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829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27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62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50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25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24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4666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1140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492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9772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336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76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74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0196C7E-EED0-4F1C-8FBC-2B88679F12D7}" type="datetimeFigureOut">
              <a:rPr lang="en-IN" smtClean="0"/>
              <a:t>31-12-2022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219DA-BC9E-4A6C-8A08-A008CC89DF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6612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9.xml"/><Relationship Id="rId7" Type="http://schemas.openxmlformats.org/officeDocument/2006/relationships/image" Target="../media/image8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1.jp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Layout" Target="../diagrams/layout12.xml"/><Relationship Id="rId7" Type="http://schemas.openxmlformats.org/officeDocument/2006/relationships/image" Target="../media/image13.jpeg"/><Relationship Id="rId12" Type="http://schemas.microsoft.com/office/2007/relationships/diagramDrawing" Target="../diagrams/drawing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2.xml"/><Relationship Id="rId11" Type="http://schemas.openxmlformats.org/officeDocument/2006/relationships/diagramColors" Target="../diagrams/colors13.xml"/><Relationship Id="rId5" Type="http://schemas.openxmlformats.org/officeDocument/2006/relationships/diagramColors" Target="../diagrams/colors12.xml"/><Relationship Id="rId10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2.xml"/><Relationship Id="rId9" Type="http://schemas.openxmlformats.org/officeDocument/2006/relationships/diagramLayout" Target="../diagrams/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diagramData" Target="../diagrams/data16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17" Type="http://schemas.microsoft.com/office/2007/relationships/diagramDrawing" Target="../diagrams/drawing16.xml"/><Relationship Id="rId2" Type="http://schemas.openxmlformats.org/officeDocument/2006/relationships/image" Target="../media/image14.jpg"/><Relationship Id="rId16" Type="http://schemas.openxmlformats.org/officeDocument/2006/relationships/diagramColors" Target="../diagrams/colors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Relationship Id="rId14" Type="http://schemas.openxmlformats.org/officeDocument/2006/relationships/diagramLayout" Target="../diagrams/layout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diagramLayout" Target="../diagrams/layout19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diagramData" Target="../diagrams/data19.xml"/><Relationship Id="rId17" Type="http://schemas.openxmlformats.org/officeDocument/2006/relationships/image" Target="../media/image15.jpg"/><Relationship Id="rId2" Type="http://schemas.openxmlformats.org/officeDocument/2006/relationships/diagramData" Target="../diagrams/data17.xml"/><Relationship Id="rId16" Type="http://schemas.microsoft.com/office/2007/relationships/diagramDrawing" Target="../diagrams/drawing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diagramColors" Target="../diagrams/colors19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diagramQuickStyle" Target="../diagrams/quickStyle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6.jp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C3827FD-69E8-8E18-3285-A96722C137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28248"/>
              </p:ext>
            </p:extLst>
          </p:nvPr>
        </p:nvGraphicFramePr>
        <p:xfrm>
          <a:off x="1055076" y="379827"/>
          <a:ext cx="10550769" cy="5261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AAC22C9-2271-F7C9-9286-D2D6126CD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08" y="387502"/>
            <a:ext cx="8932984" cy="60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83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911509-CA06-40BC-8010-66A339476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488852"/>
            <a:ext cx="9692640" cy="588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1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5626925-AC89-A45F-3ED6-F895FF0FAD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7380684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A816D39-C1CA-D1C4-87E5-806A18DB9F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112289"/>
              </p:ext>
            </p:extLst>
          </p:nvPr>
        </p:nvGraphicFramePr>
        <p:xfrm>
          <a:off x="838200" y="1547446"/>
          <a:ext cx="10515600" cy="4945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00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F545F15-41D8-BCEE-555C-81A69ADAC83B}"/>
              </a:ext>
            </a:extLst>
          </p:cNvPr>
          <p:cNvGraphicFramePr/>
          <p:nvPr/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D8804F7-1CEE-76CC-8A86-5328B7020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63775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7905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FD5B95-3B6D-173C-D87B-46F4DB6FAB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0234286"/>
              </p:ext>
            </p:extLst>
          </p:nvPr>
        </p:nvGraphicFramePr>
        <p:xfrm>
          <a:off x="2912012" y="928468"/>
          <a:ext cx="6780628" cy="844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268C5B4-4CCD-CF8E-5C5B-C8FD1AEF01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2725064"/>
              </p:ext>
            </p:extLst>
          </p:nvPr>
        </p:nvGraphicFramePr>
        <p:xfrm>
          <a:off x="3277772" y="337625"/>
          <a:ext cx="5247250" cy="844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F58A626-954D-BB7F-4B21-2570C5CA4E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622880"/>
              </p:ext>
            </p:extLst>
          </p:nvPr>
        </p:nvGraphicFramePr>
        <p:xfrm>
          <a:off x="1209822" y="1899138"/>
          <a:ext cx="9706707" cy="334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19595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DA8BD91-A704-D9CC-BC34-CE527607E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3973349"/>
              </p:ext>
            </p:extLst>
          </p:nvPr>
        </p:nvGraphicFramePr>
        <p:xfrm>
          <a:off x="3010485" y="464234"/>
          <a:ext cx="5669280" cy="136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F6A0111-F62A-08CF-E3F7-8CAEA2EF43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59" y="2100831"/>
            <a:ext cx="2946216" cy="448389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A237EF-5107-61E8-105A-2822E4D570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" t="19937" r="2266" b="18887"/>
          <a:stretch/>
        </p:blipFill>
        <p:spPr>
          <a:xfrm>
            <a:off x="7464567" y="2100831"/>
            <a:ext cx="3578572" cy="44675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83123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DA8BD91-A704-D9CC-BC34-CE527607E110}"/>
              </a:ext>
            </a:extLst>
          </p:cNvPr>
          <p:cNvGraphicFramePr/>
          <p:nvPr/>
        </p:nvGraphicFramePr>
        <p:xfrm>
          <a:off x="3010485" y="464234"/>
          <a:ext cx="5669280" cy="136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2B9F07B-2EB6-7B42-E662-EB378E2081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r="14431" b="26753"/>
          <a:stretch/>
        </p:blipFill>
        <p:spPr>
          <a:xfrm>
            <a:off x="2633001" y="1828800"/>
            <a:ext cx="6424248" cy="490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1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DA8BD91-A704-D9CC-BC34-CE527607E110}"/>
              </a:ext>
            </a:extLst>
          </p:cNvPr>
          <p:cNvGraphicFramePr/>
          <p:nvPr/>
        </p:nvGraphicFramePr>
        <p:xfrm>
          <a:off x="3010485" y="464234"/>
          <a:ext cx="5669280" cy="136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06D652C-6BAF-713E-6AC3-3D9969FA22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536" b="8250"/>
          <a:stretch/>
        </p:blipFill>
        <p:spPr>
          <a:xfrm>
            <a:off x="392638" y="2018714"/>
            <a:ext cx="4629528" cy="4564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DB39AC-88DD-5693-4F30-2678C129B9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5" r="162" b="31050"/>
          <a:stretch/>
        </p:blipFill>
        <p:spPr>
          <a:xfrm>
            <a:off x="7169837" y="2018715"/>
            <a:ext cx="4734788" cy="456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99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AD91BB4-8CC8-CD19-009F-4E06F63D69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554378"/>
              </p:ext>
            </p:extLst>
          </p:nvPr>
        </p:nvGraphicFramePr>
        <p:xfrm>
          <a:off x="839788" y="2236763"/>
          <a:ext cx="3932237" cy="3474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60FE00B-5641-F9AF-1289-58B20F4614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3333"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9C1D9-C667-A9BA-242A-5581A260B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893" y="2236763"/>
            <a:ext cx="3932237" cy="3811588"/>
          </a:xfrm>
        </p:spPr>
        <p:txBody>
          <a:bodyPr/>
          <a:lstStyle/>
          <a:p>
            <a:r>
              <a:rPr lang="en-IN" dirty="0"/>
              <a:t> 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32B0F7B-1C1F-44A6-5126-D2D9DE31D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2460649"/>
              </p:ext>
            </p:extLst>
          </p:nvPr>
        </p:nvGraphicFramePr>
        <p:xfrm>
          <a:off x="695752" y="1146518"/>
          <a:ext cx="4220308" cy="1347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3294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31C7F-9832-B57E-4F82-FA006A15C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173"/>
            <a:ext cx="5247249" cy="584239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C518FF4-7E9A-5FF7-7D07-E517EFA423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995571"/>
              </p:ext>
            </p:extLst>
          </p:nvPr>
        </p:nvGraphicFramePr>
        <p:xfrm>
          <a:off x="140677" y="506436"/>
          <a:ext cx="6942699" cy="118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3F26B7-0CB2-D798-8B5C-4BF863AC0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4422537"/>
              </p:ext>
            </p:extLst>
          </p:nvPr>
        </p:nvGraphicFramePr>
        <p:xfrm>
          <a:off x="839788" y="2236763"/>
          <a:ext cx="3932237" cy="3474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94BA472-D258-7D39-EAE9-B8543FC9C2A6}"/>
              </a:ext>
            </a:extLst>
          </p:cNvPr>
          <p:cNvSpPr txBox="1">
            <a:spLocks/>
          </p:cNvSpPr>
          <p:nvPr/>
        </p:nvSpPr>
        <p:spPr>
          <a:xfrm>
            <a:off x="445893" y="2236763"/>
            <a:ext cx="3932237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dirty="0"/>
              <a:t> 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A225D50-F35F-5AD5-54CD-CF0F6D66F4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162240"/>
              </p:ext>
            </p:extLst>
          </p:nvPr>
        </p:nvGraphicFramePr>
        <p:xfrm>
          <a:off x="695752" y="1146518"/>
          <a:ext cx="4220308" cy="1347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13091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C518FF4-7E9A-5FF7-7D07-E517EFA42311}"/>
              </a:ext>
            </a:extLst>
          </p:cNvPr>
          <p:cNvGraphicFramePr/>
          <p:nvPr/>
        </p:nvGraphicFramePr>
        <p:xfrm>
          <a:off x="140677" y="506436"/>
          <a:ext cx="6942699" cy="118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3F26B7-0CB2-D798-8B5C-4BF863AC0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999663"/>
              </p:ext>
            </p:extLst>
          </p:nvPr>
        </p:nvGraphicFramePr>
        <p:xfrm>
          <a:off x="839788" y="2236763"/>
          <a:ext cx="3932237" cy="3474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94BA472-D258-7D39-EAE9-B8543FC9C2A6}"/>
              </a:ext>
            </a:extLst>
          </p:cNvPr>
          <p:cNvSpPr txBox="1">
            <a:spLocks/>
          </p:cNvSpPr>
          <p:nvPr/>
        </p:nvSpPr>
        <p:spPr>
          <a:xfrm>
            <a:off x="445893" y="2236763"/>
            <a:ext cx="3932237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dirty="0"/>
              <a:t> 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A225D50-F35F-5AD5-54CD-CF0F6D66F480}"/>
              </a:ext>
            </a:extLst>
          </p:cNvPr>
          <p:cNvGraphicFramePr/>
          <p:nvPr/>
        </p:nvGraphicFramePr>
        <p:xfrm>
          <a:off x="695752" y="1146518"/>
          <a:ext cx="4220308" cy="1347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FF1CFB1-0C95-9901-63B5-5ABB791D0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190" y="450543"/>
            <a:ext cx="4536263" cy="604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302BBF-3FEF-8B4E-F3A1-F69511DF4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812380"/>
              </p:ext>
            </p:extLst>
          </p:nvPr>
        </p:nvGraphicFramePr>
        <p:xfrm>
          <a:off x="422031" y="112542"/>
          <a:ext cx="3699803" cy="5401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CB0CBDA-AD0C-EA8D-2D56-4FCE7E5A2B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43" y="791747"/>
            <a:ext cx="451485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5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7214BD9-16BF-0456-D16D-4FE1DD1AB158}"/>
              </a:ext>
            </a:extLst>
          </p:cNvPr>
          <p:cNvGraphicFramePr/>
          <p:nvPr/>
        </p:nvGraphicFramePr>
        <p:xfrm>
          <a:off x="646111" y="452718"/>
          <a:ext cx="9404723" cy="140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CF56706-B631-54CF-62E8-9200C63BA7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936804"/>
              </p:ext>
            </p:extLst>
          </p:nvPr>
        </p:nvGraphicFramePr>
        <p:xfrm>
          <a:off x="1103312" y="1688123"/>
          <a:ext cx="9658473" cy="456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2526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71CF98-75A4-7231-9820-D496E094C1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27102" r="2322" b="6114"/>
          <a:stretch/>
        </p:blipFill>
        <p:spPr>
          <a:xfrm>
            <a:off x="309490" y="168813"/>
            <a:ext cx="9664504" cy="2956818"/>
          </a:xfrm>
          <a:prstGeom prst="rect">
            <a:avLst/>
          </a:prstGeom>
          <a:ln>
            <a:solidFill>
              <a:schemeClr val="bg1"/>
            </a:solidFill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5AD0A12-7AF1-DB11-3E44-1969A179BA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119693"/>
              </p:ext>
            </p:extLst>
          </p:nvPr>
        </p:nvGraphicFramePr>
        <p:xfrm>
          <a:off x="2372032" y="3528388"/>
          <a:ext cx="8417887" cy="2956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582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</TotalTime>
  <Words>313</Words>
  <Application>Microsoft Office PowerPoint</Application>
  <PresentationFormat>Widescreen</PresentationFormat>
  <Paragraphs>38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24</cp:revision>
  <dcterms:created xsi:type="dcterms:W3CDTF">2022-12-29T15:16:36Z</dcterms:created>
  <dcterms:modified xsi:type="dcterms:W3CDTF">2022-12-31T15:57:39Z</dcterms:modified>
</cp:coreProperties>
</file>